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8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9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0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2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3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23" r:id="rId2"/>
    <p:sldMasterId id="2147483735" r:id="rId3"/>
    <p:sldMasterId id="2147483738" r:id="rId4"/>
    <p:sldMasterId id="2147483750" r:id="rId5"/>
    <p:sldMasterId id="2147483762" r:id="rId6"/>
    <p:sldMasterId id="2147483774" r:id="rId7"/>
    <p:sldMasterId id="2147483786" r:id="rId8"/>
    <p:sldMasterId id="2147483792" r:id="rId9"/>
    <p:sldMasterId id="2147483799" r:id="rId10"/>
    <p:sldMasterId id="2147483806" r:id="rId11"/>
    <p:sldMasterId id="2147483813" r:id="rId12"/>
    <p:sldMasterId id="2147483820" r:id="rId13"/>
    <p:sldMasterId id="2147483826" r:id="rId14"/>
  </p:sldMasterIdLst>
  <p:notesMasterIdLst>
    <p:notesMasterId r:id="rId26"/>
  </p:notesMasterIdLst>
  <p:handoutMasterIdLst>
    <p:handoutMasterId r:id="rId27"/>
  </p:handoutMasterIdLst>
  <p:sldIdLst>
    <p:sldId id="281" r:id="rId15"/>
    <p:sldId id="282" r:id="rId16"/>
    <p:sldId id="333" r:id="rId17"/>
    <p:sldId id="285" r:id="rId18"/>
    <p:sldId id="331" r:id="rId19"/>
    <p:sldId id="286" r:id="rId20"/>
    <p:sldId id="287" r:id="rId21"/>
    <p:sldId id="332" r:id="rId22"/>
    <p:sldId id="288" r:id="rId23"/>
    <p:sldId id="289" r:id="rId24"/>
    <p:sldId id="290" r:id="rId25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HY태고딕" pitchFamily="18" charset="-127"/>
        <a:ea typeface="HY태고딕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orient="horz" pos="402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3566">
          <p15:clr>
            <a:srgbClr val="A4A3A4"/>
          </p15:clr>
        </p15:guide>
        <p15:guide id="5" orient="horz" pos="2296">
          <p15:clr>
            <a:srgbClr val="A4A3A4"/>
          </p15:clr>
        </p15:guide>
        <p15:guide id="6" orient="horz" pos="1706">
          <p15:clr>
            <a:srgbClr val="A4A3A4"/>
          </p15:clr>
        </p15:guide>
        <p15:guide id="7" pos="2925">
          <p15:clr>
            <a:srgbClr val="A4A3A4"/>
          </p15:clr>
        </p15:guide>
        <p15:guide id="8" pos="431">
          <p15:clr>
            <a:srgbClr val="A4A3A4"/>
          </p15:clr>
        </p15:guide>
        <p15:guide id="9" pos="295">
          <p15:clr>
            <a:srgbClr val="A4A3A4"/>
          </p15:clr>
        </p15:guide>
        <p15:guide id="10" pos="5556">
          <p15:clr>
            <a:srgbClr val="A4A3A4"/>
          </p15:clr>
        </p15:guide>
        <p15:guide id="11" pos="3016">
          <p15:clr>
            <a:srgbClr val="A4A3A4"/>
          </p15:clr>
        </p15:guide>
        <p15:guide id="12" pos="521">
          <p15:clr>
            <a:srgbClr val="A4A3A4"/>
          </p15:clr>
        </p15:guide>
        <p15:guide id="13" pos="5465">
          <p15:clr>
            <a:srgbClr val="A4A3A4"/>
          </p15:clr>
        </p15:guide>
        <p15:guide id="14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CD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298" y="34"/>
      </p:cViewPr>
      <p:guideLst>
        <p:guide orient="horz" pos="527"/>
        <p:guide orient="horz" pos="4020"/>
        <p:guide orient="horz" pos="2160"/>
        <p:guide orient="horz" pos="3566"/>
        <p:guide orient="horz" pos="2296"/>
        <p:guide orient="horz" pos="1706"/>
        <p:guide pos="2925"/>
        <p:guide pos="431"/>
        <p:guide pos="295"/>
        <p:guide pos="5556"/>
        <p:guide pos="3016"/>
        <p:guide pos="521"/>
        <p:guide pos="5465"/>
        <p:guide pos="573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DB32-FF97-4D96-ACE3-DC66D4A2EEA4}" type="datetimeFigureOut">
              <a:rPr lang="ko-KR" altLang="en-US" smtClean="0"/>
              <a:pPr/>
              <a:t>2017-05-29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ECB71-D1E8-426B-A3B6-D853351D46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AFB6D-44C6-46CC-AC17-D722E69AD6D9}" type="datetimeFigureOut">
              <a:rPr lang="ko-KR" altLang="en-US" smtClean="0"/>
              <a:pPr/>
              <a:t>2017-05-29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40C80-A859-4BF0-90FF-E9111C2385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5949950"/>
            <a:ext cx="9144000" cy="935038"/>
          </a:xfrm>
          <a:prstGeom prst="rect">
            <a:avLst/>
          </a:prstGeom>
          <a:solidFill>
            <a:srgbClr val="4753A5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0" y="5848350"/>
            <a:ext cx="9144000" cy="101600"/>
          </a:xfrm>
          <a:prstGeom prst="rect">
            <a:avLst/>
          </a:prstGeom>
          <a:solidFill>
            <a:srgbClr val="C0C0C0"/>
          </a:solidFill>
          <a:ln w="127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-26988"/>
            <a:ext cx="9144000" cy="1085851"/>
          </a:xfrm>
          <a:prstGeom prst="rect">
            <a:avLst/>
          </a:prstGeom>
          <a:solidFill>
            <a:srgbClr val="4753A5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038225"/>
            <a:ext cx="9144000" cy="103188"/>
          </a:xfrm>
          <a:prstGeom prst="rect">
            <a:avLst/>
          </a:prstGeom>
          <a:solidFill>
            <a:srgbClr val="C0C0C0"/>
          </a:solidFill>
          <a:ln w="127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black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53" y="965188"/>
            <a:ext cx="8059737" cy="7493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7561" y="1714488"/>
            <a:ext cx="6400800" cy="576263"/>
          </a:xfrm>
        </p:spPr>
        <p:txBody>
          <a:bodyPr/>
          <a:lstStyle>
            <a:lvl1pPr marL="0" indent="0" algn="l">
              <a:defRPr sz="2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A819AC0-D052-468F-B497-701379AD63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E850D-23E8-4B24-AFDF-A94FBFB90D8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3DBD-FA93-44BB-A4AC-C23E8D646B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06450" y="1125538"/>
            <a:ext cx="393065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89500" y="1125538"/>
            <a:ext cx="393065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1FEB5-AB70-41A8-A779-86CB16D2FEE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97C2E-88F9-45A0-B21F-27070DCFF1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2C64C-6129-4137-9FC8-5E55AEF764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F76F5-685B-4756-9ED8-C505A5D5E9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5D425-E336-4F56-9312-AC8CFB28BC2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7F730-8B02-417C-9E91-077DEBA5546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48C17-384C-4A59-BE0F-AB84AEAB21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6563" y="188913"/>
            <a:ext cx="2033587" cy="58324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188913"/>
            <a:ext cx="5948363" cy="58324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DCD8C-3B58-49E1-8914-021EB0CE22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2338" y="1600201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3152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14A43D17-B3A8-45C8-8473-1F66EF18A32D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90F22D10-A0B2-457D-B7A2-B5E7B17AD78D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107950" y="6365875"/>
            <a:ext cx="533400" cy="231775"/>
          </a:xfrm>
        </p:spPr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85765E8B-27CD-4BB1-B17D-0C50D33F446E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0371B1BB-0E9B-410B-A130-BFB9E70D9340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2338" y="1600203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FB17C83C-32C2-45E4-886B-03302B2BAD6A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271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271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CCC579C3-F3DA-45E6-9F0C-6B56395DC71B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06A9BABA-063D-402D-B6C1-5DF7F67774ED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E129AF9C-F072-448A-B3BF-A2F8BB25F0BA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053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AC2AE037-44F4-4DB6-AE4D-2DA7C639AC4A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FD4B2FF8-8DB0-4B20-BD60-7ECF05EC5E85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21BF83B6-5211-4FBD-BA7E-6BEA63A78288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1" y="274641"/>
            <a:ext cx="603152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F22249E6-A321-421A-BB4C-1636711B1638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A934B998-9021-4F3E-A4AA-593E7C8DB117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203200" y="6610350"/>
            <a:ext cx="512763" cy="231775"/>
          </a:xfrm>
        </p:spPr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0E2834F1-539C-4622-8D8C-3377C6E50DD3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2338" y="1600205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203200" y="6610350"/>
            <a:ext cx="512763" cy="231775"/>
          </a:xfrm>
        </p:spPr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13E708B8-0E1F-4A69-BEA9-D73248FDE58C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27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27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203200" y="6610350"/>
            <a:ext cx="512763" cy="231775"/>
          </a:xfrm>
        </p:spPr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4E973AB3-A7D6-402B-BA8F-CDA7C290F4C1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E23BE031-5167-4CE5-8F4E-4262F7926549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82DE75B2-35BC-4E13-854B-3C2687F1532C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055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0279C0FD-FCDC-453C-8336-3F50493183C4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mtClean="0"/>
            </a:lvl1pPr>
          </a:lstStyle>
          <a:p>
            <a:pPr>
              <a:defRPr/>
            </a:pPr>
            <a:fld id="{F2BF3FE6-4957-4F94-9C3C-8CBB4A8520FB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BD2F76C2-C622-4668-A25B-172E2455D55D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AC422033-54A6-48B9-B6B3-5076A7BDF93F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2" y="274643"/>
            <a:ext cx="603152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2338" y="160020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273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273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057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5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3" y="274645"/>
            <a:ext cx="603152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"/>
            <a:ext cx="91440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53" y="965188"/>
            <a:ext cx="8059737" cy="749300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7561" y="1714488"/>
            <a:ext cx="6400800" cy="576263"/>
          </a:xfrm>
          <a:prstGeom prst="rect">
            <a:avLst/>
          </a:prstGeom>
        </p:spPr>
        <p:txBody>
          <a:bodyPr/>
          <a:lstStyle>
            <a:lvl1pPr marL="0" indent="0" algn="l">
              <a:defRPr sz="2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C416F8E-7B35-4BED-812D-1C492BC732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1A761A2B-9D68-4820-92EB-DC22D9AA8D10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직선 연결선 3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B46E1-043D-4A3B-9441-FA154328C0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:\2014_CI\New CI_v3\CI 베이직\Sindoh CI 기본-세로형_w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53" y="965188"/>
            <a:ext cx="8059737" cy="749300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7561" y="1714488"/>
            <a:ext cx="6400800" cy="576263"/>
          </a:xfrm>
          <a:prstGeom prst="rect">
            <a:avLst/>
          </a:prstGeom>
        </p:spPr>
        <p:txBody>
          <a:bodyPr/>
          <a:lstStyle>
            <a:lvl1pPr marL="0" indent="0" algn="l">
              <a:defRPr sz="2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FC58BC9-BDD7-4ACA-B6B2-9FC56D4370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9" descr="그림1.jpg"/>
          <p:cNvPicPr>
            <a:picLocks noChangeAspect="1"/>
          </p:cNvPicPr>
          <p:nvPr userDrawn="1"/>
        </p:nvPicPr>
        <p:blipFill>
          <a:blip r:embed="rId3" cstate="print"/>
          <a:srcRect r="77562" b="80504"/>
          <a:stretch>
            <a:fillRect/>
          </a:stretch>
        </p:blipFill>
        <p:spPr bwMode="auto">
          <a:xfrm>
            <a:off x="0" y="7938"/>
            <a:ext cx="20510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0" descr="그림1.jpg"/>
          <p:cNvPicPr>
            <a:picLocks noChangeAspect="1"/>
          </p:cNvPicPr>
          <p:nvPr userDrawn="1"/>
        </p:nvPicPr>
        <p:blipFill>
          <a:blip r:embed="rId3" cstate="print"/>
          <a:srcRect l="80711" t="88931"/>
          <a:stretch>
            <a:fillRect/>
          </a:stretch>
        </p:blipFill>
        <p:spPr bwMode="auto">
          <a:xfrm>
            <a:off x="7380288" y="6092825"/>
            <a:ext cx="1763712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AB652-8B28-4A70-897E-8F285C945C0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FF852-B2EC-45D0-9282-D893C91AC0A4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7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F49B8-0994-4BC7-9D19-7CEF57C0D1E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"/>
            <a:ext cx="91440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:\2014_CI\New CI_v3\CI 베이직\Sindoh CI 기본-세로형_w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53" y="965188"/>
            <a:ext cx="8059737" cy="749300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7561" y="1714488"/>
            <a:ext cx="6400800" cy="576263"/>
          </a:xfrm>
          <a:prstGeom prst="rect">
            <a:avLst/>
          </a:prstGeom>
        </p:spPr>
        <p:txBody>
          <a:bodyPr/>
          <a:lstStyle>
            <a:lvl1pPr marL="0" indent="0" algn="l">
              <a:defRPr sz="2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B4047D2-1643-4907-9439-E1991C0581D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9" descr="그림1.jpg"/>
          <p:cNvPicPr>
            <a:picLocks noChangeAspect="1"/>
          </p:cNvPicPr>
          <p:nvPr userDrawn="1"/>
        </p:nvPicPr>
        <p:blipFill>
          <a:blip r:embed="rId3" cstate="print"/>
          <a:srcRect r="77562" b="80504"/>
          <a:stretch>
            <a:fillRect/>
          </a:stretch>
        </p:blipFill>
        <p:spPr bwMode="auto">
          <a:xfrm>
            <a:off x="0" y="7938"/>
            <a:ext cx="20510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0" descr="그림1.jpg"/>
          <p:cNvPicPr>
            <a:picLocks noChangeAspect="1"/>
          </p:cNvPicPr>
          <p:nvPr userDrawn="1"/>
        </p:nvPicPr>
        <p:blipFill>
          <a:blip r:embed="rId3" cstate="print"/>
          <a:srcRect l="80711" t="88931"/>
          <a:stretch>
            <a:fillRect/>
          </a:stretch>
        </p:blipFill>
        <p:spPr bwMode="auto">
          <a:xfrm>
            <a:off x="7380288" y="6092825"/>
            <a:ext cx="1763712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7788A-DEC7-474B-BD89-A4EAC3C56E3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2E4A0-3751-41EF-951C-32BFDB3C0957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7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BD164-A462-4569-B70A-9E4A63C0B14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"/>
            <a:ext cx="91440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:\2014_CI\New CI_v3\CI 베이직\Sindoh CI 기본-세로형_w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53" y="965188"/>
            <a:ext cx="8059737" cy="749300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7561" y="1714488"/>
            <a:ext cx="6400800" cy="576263"/>
          </a:xfrm>
          <a:prstGeom prst="rect">
            <a:avLst/>
          </a:prstGeom>
        </p:spPr>
        <p:txBody>
          <a:bodyPr/>
          <a:lstStyle>
            <a:lvl1pPr marL="0" indent="0" algn="l">
              <a:defRPr sz="2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48DCA72-4A21-4636-B564-7C16DA51B07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9" descr="그림1.jpg"/>
          <p:cNvPicPr>
            <a:picLocks noChangeAspect="1"/>
          </p:cNvPicPr>
          <p:nvPr userDrawn="1"/>
        </p:nvPicPr>
        <p:blipFill>
          <a:blip r:embed="rId3" cstate="print"/>
          <a:srcRect r="77562" b="80504"/>
          <a:stretch>
            <a:fillRect/>
          </a:stretch>
        </p:blipFill>
        <p:spPr bwMode="auto">
          <a:xfrm>
            <a:off x="0" y="7938"/>
            <a:ext cx="20510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0" descr="그림1.jpg"/>
          <p:cNvPicPr>
            <a:picLocks noChangeAspect="1"/>
          </p:cNvPicPr>
          <p:nvPr userDrawn="1"/>
        </p:nvPicPr>
        <p:blipFill>
          <a:blip r:embed="rId3" cstate="print"/>
          <a:srcRect l="80711" t="88931"/>
          <a:stretch>
            <a:fillRect/>
          </a:stretch>
        </p:blipFill>
        <p:spPr bwMode="auto">
          <a:xfrm>
            <a:off x="7380288" y="6092825"/>
            <a:ext cx="1763712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252B3-E633-438E-956E-EFC0584229A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86292-F4CA-42C9-94A2-0830A372FD13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7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B7840-961D-43D2-99D7-F895035226B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"/>
            <a:ext cx="91440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:\2014_CI\New CI_v3\CI 베이직\Sindoh CI 기본-세로형_w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53" y="965188"/>
            <a:ext cx="8059737" cy="749300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7561" y="1714488"/>
            <a:ext cx="6400800" cy="576263"/>
          </a:xfrm>
          <a:prstGeom prst="rect">
            <a:avLst/>
          </a:prstGeom>
        </p:spPr>
        <p:txBody>
          <a:bodyPr/>
          <a:lstStyle>
            <a:lvl1pPr marL="0" indent="0" algn="l">
              <a:defRPr sz="2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BBE19C6-A57A-4DA1-B129-14B38C593A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9" descr="그림1.jpg"/>
          <p:cNvPicPr>
            <a:picLocks noChangeAspect="1"/>
          </p:cNvPicPr>
          <p:nvPr userDrawn="1"/>
        </p:nvPicPr>
        <p:blipFill>
          <a:blip r:embed="rId3" cstate="print"/>
          <a:srcRect r="77562" b="80504"/>
          <a:stretch>
            <a:fillRect/>
          </a:stretch>
        </p:blipFill>
        <p:spPr bwMode="auto">
          <a:xfrm>
            <a:off x="0" y="7938"/>
            <a:ext cx="20510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0" descr="그림1.jpg"/>
          <p:cNvPicPr>
            <a:picLocks noChangeAspect="1"/>
          </p:cNvPicPr>
          <p:nvPr userDrawn="1"/>
        </p:nvPicPr>
        <p:blipFill>
          <a:blip r:embed="rId3" cstate="print"/>
          <a:srcRect l="80711" t="88931"/>
          <a:stretch>
            <a:fillRect/>
          </a:stretch>
        </p:blipFill>
        <p:spPr bwMode="auto">
          <a:xfrm>
            <a:off x="7380288" y="6092825"/>
            <a:ext cx="1763712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DAC31-6976-4787-BA38-DF0D2D184813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3946F-E313-4EC3-B42D-97E8FA264104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7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FFC25-2A11-471B-BE9F-FB499026E25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"/>
            <a:ext cx="91440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:\2014_CI\New CI_v3\CI 베이직\Sindoh CI 기본-세로형_w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53" y="965188"/>
            <a:ext cx="8059737" cy="749300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7561" y="1714488"/>
            <a:ext cx="6400800" cy="576263"/>
          </a:xfrm>
          <a:prstGeom prst="rect">
            <a:avLst/>
          </a:prstGeom>
        </p:spPr>
        <p:txBody>
          <a:bodyPr/>
          <a:lstStyle>
            <a:lvl1pPr marL="0" indent="0" algn="l">
              <a:defRPr sz="2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6E57E61-C3F9-4883-B30D-832EF07F77A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9" descr="그림1.jpg"/>
          <p:cNvPicPr>
            <a:picLocks noChangeAspect="1"/>
          </p:cNvPicPr>
          <p:nvPr userDrawn="1"/>
        </p:nvPicPr>
        <p:blipFill>
          <a:blip r:embed="rId3" cstate="print"/>
          <a:srcRect r="77562" b="80504"/>
          <a:stretch>
            <a:fillRect/>
          </a:stretch>
        </p:blipFill>
        <p:spPr bwMode="auto">
          <a:xfrm>
            <a:off x="0" y="7938"/>
            <a:ext cx="20510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0" descr="그림1.jpg"/>
          <p:cNvPicPr>
            <a:picLocks noChangeAspect="1"/>
          </p:cNvPicPr>
          <p:nvPr userDrawn="1"/>
        </p:nvPicPr>
        <p:blipFill>
          <a:blip r:embed="rId3" cstate="print"/>
          <a:srcRect l="80711" t="88931"/>
          <a:stretch>
            <a:fillRect/>
          </a:stretch>
        </p:blipFill>
        <p:spPr bwMode="auto">
          <a:xfrm>
            <a:off x="7380288" y="6092825"/>
            <a:ext cx="1763712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7626A-AC4B-4AC1-813C-3F7042391F5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E552A-E707-4C1B-94B0-56D3047331B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7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C29AF-FFDE-4D0E-A81B-B02E52E78A8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:\2014_CI\New CI_v3\CI 베이직\Sindoh CI 기본-세로형_w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53" y="965188"/>
            <a:ext cx="8059737" cy="749300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7561" y="1714488"/>
            <a:ext cx="6400800" cy="576263"/>
          </a:xfrm>
          <a:prstGeom prst="rect">
            <a:avLst/>
          </a:prstGeom>
        </p:spPr>
        <p:txBody>
          <a:bodyPr/>
          <a:lstStyle>
            <a:lvl1pPr marL="0" indent="0" algn="l">
              <a:defRPr sz="24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6E57E61-C3F9-4883-B30D-832EF07F77A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5900" y="260350"/>
            <a:ext cx="1079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9" descr="그림1.jpg"/>
          <p:cNvPicPr>
            <a:picLocks noChangeAspect="1"/>
          </p:cNvPicPr>
          <p:nvPr userDrawn="1"/>
        </p:nvPicPr>
        <p:blipFill>
          <a:blip r:embed="rId3" cstate="print"/>
          <a:srcRect r="77562" b="80504"/>
          <a:stretch>
            <a:fillRect/>
          </a:stretch>
        </p:blipFill>
        <p:spPr bwMode="auto">
          <a:xfrm>
            <a:off x="0" y="7938"/>
            <a:ext cx="20510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0" descr="그림1.jpg"/>
          <p:cNvPicPr>
            <a:picLocks noChangeAspect="1"/>
          </p:cNvPicPr>
          <p:nvPr userDrawn="1"/>
        </p:nvPicPr>
        <p:blipFill>
          <a:blip r:embed="rId3" cstate="print"/>
          <a:srcRect l="80711" t="88931"/>
          <a:stretch>
            <a:fillRect/>
          </a:stretch>
        </p:blipFill>
        <p:spPr bwMode="auto">
          <a:xfrm>
            <a:off x="7380288" y="6092825"/>
            <a:ext cx="1763712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7626A-AC4B-4AC1-813C-3F7042391F5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E552A-E707-4C1B-94B0-56D3047331B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640"/>
            <a:ext cx="75615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4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8313" y="908720"/>
            <a:ext cx="83518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noProof="0" dirty="0" smtClean="0"/>
              <a:t>마스터 텍스트 스타일을 편집합니다</a:t>
            </a:r>
            <a:r>
              <a:rPr lang="en-US" altLang="ko-KR" noProof="0" dirty="0" smtClean="0"/>
              <a:t>.</a:t>
            </a:r>
          </a:p>
        </p:txBody>
      </p:sp>
      <p:sp>
        <p:nvSpPr>
          <p:cNvPr id="7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C29AF-FFDE-4D0E-A81B-B02E52E78A8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6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2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8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84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5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89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D68F6064-4CD9-4781-8E32-758E2AAD51B2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8913"/>
            <a:ext cx="71993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125538"/>
            <a:ext cx="80137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  <a:r>
              <a:rPr lang="en-US" altLang="ko-KR" smtClean="0"/>
              <a:t>.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defRPr>
            </a:lvl1pPr>
          </a:lstStyle>
          <a:p>
            <a:pPr>
              <a:defRPr/>
            </a:pPr>
            <a:fld id="{D22D1471-C5C7-4532-A01B-6D1DFB29B1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 bwMode="black">
          <a:xfrm>
            <a:off x="177800" y="-25400"/>
            <a:ext cx="55530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6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08050"/>
            <a:ext cx="84963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96C6434C-9619-4B11-AE18-68FBC0402BA9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Arial" charset="0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Arial" charset="0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Arial" charset="0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Arial" charset="0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Arial" charset="0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 b="1">
          <a:solidFill>
            <a:srgbClr val="FFFF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그림 6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5875"/>
            <a:ext cx="91440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1988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301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50813" y="6381750"/>
            <a:ext cx="533400" cy="230188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eaLnBrk="1" latinLnBrk="1" hangingPunct="1">
              <a:defRPr kumimoji="0" sz="1500" b="1" smtClean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A7D2D7F-BA9F-43FF-944A-8EAA5A27FAF3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  <p:pic>
        <p:nvPicPr>
          <p:cNvPr id="43013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403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11138" y="6381750"/>
            <a:ext cx="514350" cy="230188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eaLnBrk="1" latinLnBrk="1" hangingPunct="1">
              <a:defRPr kumimoji="0" sz="1500" b="1" smtClean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4FD910B-768A-459A-BAB5-4BE174F90378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</a:t>
            </a:r>
            <a:r>
              <a:rPr lang="en-US" altLang="ko-KR" sz="1200" dirty="0"/>
              <a:t>68</a:t>
            </a:r>
            <a:endParaRPr lang="ko-KR" altLang="en-US" sz="1200" dirty="0"/>
          </a:p>
        </p:txBody>
      </p:sp>
      <p:pic>
        <p:nvPicPr>
          <p:cNvPr id="44037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505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DF9C55EF-CAEB-4375-987A-FF6DE381529A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5061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직선 연결선 10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>
            <a:spLocks/>
          </p:cNvSpPr>
          <p:nvPr userDrawn="1"/>
        </p:nvSpPr>
        <p:spPr bwMode="auto">
          <a:xfrm>
            <a:off x="155575" y="6381750"/>
            <a:ext cx="625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kumimoji="1"/>
            </a:lvl1pPr>
          </a:lstStyle>
          <a:p>
            <a:pPr algn="r">
              <a:defRPr/>
            </a:pPr>
            <a:fld id="{A27F8803-4D98-46CA-9DB2-730CD6E49D50}" type="slidenum">
              <a:rPr lang="ko-KR" altLang="en-US" sz="1400" smtClean="0">
                <a:latin typeface="휴먼모음T" pitchFamily="18" charset="-127"/>
                <a:ea typeface="휴먼모음T" pitchFamily="18" charset="-127"/>
              </a:rPr>
              <a:pPr algn="r">
                <a:defRPr/>
              </a:pPr>
              <a:t>‹#›</a:t>
            </a:fld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68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</p:sldLayoutIdLst>
  <p:hf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1588" y="6481763"/>
            <a:ext cx="12969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91BBF5E2-DACE-4F1A-90F7-B968BBBDB394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  <p:pic>
        <p:nvPicPr>
          <p:cNvPr id="47107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1588" y="6481763"/>
            <a:ext cx="12969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0A2F84D8-29FE-4FE0-89D3-6880B7AE449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  <p:pic>
        <p:nvPicPr>
          <p:cNvPr id="48131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1588" y="6481763"/>
            <a:ext cx="12969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17D1FC7A-1641-477F-9793-ADD46453107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  <p:pic>
        <p:nvPicPr>
          <p:cNvPr id="49155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1588" y="6481763"/>
            <a:ext cx="12969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3DE33225-3206-4F8F-8665-921104EF0C5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  <p:pic>
        <p:nvPicPr>
          <p:cNvPr id="50179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1588" y="6481763"/>
            <a:ext cx="12969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 smtClean="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0852034F-A665-47C8-918D-8FEB5D70B8B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1027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1588" y="6481763"/>
            <a:ext cx="12969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 smtClean="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0852034F-A665-47C8-918D-8FEB5D70B8B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1027" name="Picture 5" descr="F:\2014_CI\New CI_v3\CI 베이직\Sindoh CI 기본-세로형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99413" y="184150"/>
            <a:ext cx="8636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250825" y="619125"/>
            <a:ext cx="7559675" cy="0"/>
          </a:xfrm>
          <a:prstGeom prst="line">
            <a:avLst/>
          </a:prstGeom>
          <a:ln w="19050">
            <a:solidFill>
              <a:srgbClr val="7BCD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>
          <a:solidFill>
            <a:schemeClr val="tx2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3528" y="1217613"/>
            <a:ext cx="6045543" cy="771623"/>
          </a:xfrm>
          <a:prstGeom prst="rect">
            <a:avLst/>
          </a:prstGeom>
          <a:noFill/>
          <a:ln w="9525">
            <a:noFill/>
            <a:miter lim="800000"/>
            <a:headEnd type="none" w="lg" len="med"/>
            <a:tailEnd type="none" w="lg" len="med"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ko-KR" sz="4400" b="1" dirty="0" smtClean="0">
                <a:latin typeface="나눔고딕" pitchFamily="50" charset="-127"/>
                <a:ea typeface="나눔고딕" pitchFamily="50" charset="-127"/>
              </a:rPr>
              <a:t>N600 </a:t>
            </a:r>
            <a:r>
              <a:rPr lang="ko-KR" altLang="en-US" sz="4400" b="1" dirty="0" smtClean="0">
                <a:latin typeface="나눔고딕" pitchFamily="50" charset="-127"/>
                <a:ea typeface="나눔고딕" pitchFamily="50" charset="-127"/>
              </a:rPr>
              <a:t>스캔 </a:t>
            </a:r>
            <a:r>
              <a:rPr lang="en-US" altLang="ko-KR" sz="4400" b="1" dirty="0" smtClean="0">
                <a:latin typeface="나눔고딕" pitchFamily="50" charset="-127"/>
                <a:ea typeface="나눔고딕" pitchFamily="50" charset="-127"/>
              </a:rPr>
              <a:t>TO FTP</a:t>
            </a:r>
            <a:r>
              <a:rPr lang="ko-KR" altLang="en-US" sz="4400" b="1" dirty="0" smtClean="0">
                <a:latin typeface="나눔고딕" pitchFamily="50" charset="-127"/>
                <a:ea typeface="나눔고딕" pitchFamily="50" charset="-127"/>
              </a:rPr>
              <a:t>설정</a:t>
            </a:r>
            <a:endParaRPr lang="en-US" altLang="ko-KR" sz="4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444208" y="5157192"/>
            <a:ext cx="2016224" cy="433068"/>
          </a:xfrm>
          <a:prstGeom prst="rect">
            <a:avLst/>
          </a:prstGeom>
          <a:noFill/>
          <a:ln w="9525">
            <a:noFill/>
            <a:miter lim="800000"/>
            <a:headEnd type="none" w="lg" len="med"/>
            <a:tailEnd type="none" w="lg" len="med"/>
          </a:ln>
        </p:spPr>
        <p:txBody>
          <a:bodyPr wrap="square" lIns="90000" tIns="46800" rIns="90000" bIns="46800">
            <a:spAutoFit/>
          </a:bodyPr>
          <a:lstStyle/>
          <a:p>
            <a:r>
              <a:rPr lang="en-US" altLang="ko-KR" sz="2200" b="1" dirty="0" smtClean="0">
                <a:latin typeface="나눔고딕" pitchFamily="50" charset="-127"/>
                <a:ea typeface="나눔고딕" pitchFamily="50" charset="-127"/>
              </a:rPr>
              <a:t>2015. 04. 06</a:t>
            </a:r>
            <a:endParaRPr lang="en-US" altLang="ko-KR" sz="2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932040" y="5733256"/>
            <a:ext cx="4068960" cy="586957"/>
          </a:xfrm>
          <a:prstGeom prst="rect">
            <a:avLst/>
          </a:prstGeom>
          <a:noFill/>
          <a:ln w="9525">
            <a:noFill/>
            <a:miter lim="800000"/>
            <a:headEnd type="none" w="lg" len="med"/>
            <a:tailEnd type="none" w="lg" len="med"/>
          </a:ln>
        </p:spPr>
        <p:txBody>
          <a:bodyPr wrap="square" lIns="90000" tIns="46800" rIns="90000" bIns="46800">
            <a:spAutoFit/>
          </a:bodyPr>
          <a:lstStyle/>
          <a:p>
            <a:r>
              <a:rPr lang="ko-KR" altLang="en-US" sz="3200" b="1" dirty="0" smtClean="0">
                <a:latin typeface="나눔고딕" pitchFamily="50" charset="-127"/>
                <a:ea typeface="나눔고딕" pitchFamily="50" charset="-127"/>
              </a:rPr>
              <a:t>신도</a:t>
            </a:r>
            <a:r>
              <a:rPr lang="en-US" altLang="ko-KR" sz="3200" b="1" dirty="0" smtClean="0">
                <a:latin typeface="나눔고딕" pitchFamily="50" charset="-127"/>
                <a:ea typeface="나눔고딕" pitchFamily="50" charset="-127"/>
              </a:rPr>
              <a:t>DS</a:t>
            </a:r>
            <a:r>
              <a:rPr lang="ko-KR" altLang="en-US" sz="3200" b="1" dirty="0" smtClean="0">
                <a:latin typeface="나눔고딕" pitchFamily="50" charset="-127"/>
                <a:ea typeface="나눔고딕" pitchFamily="50" charset="-127"/>
              </a:rPr>
              <a:t>판매㈜ 조성규</a:t>
            </a:r>
            <a:endParaRPr lang="en-US" altLang="ko-KR" sz="32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그림 2" descr="그림1.jpg"/>
          <p:cNvPicPr>
            <a:picLocks noChangeAspect="1"/>
          </p:cNvPicPr>
          <p:nvPr/>
        </p:nvPicPr>
        <p:blipFill>
          <a:blip r:embed="rId2" cstate="print"/>
          <a:srcRect r="77562" b="80504"/>
          <a:stretch>
            <a:fillRect/>
          </a:stretch>
        </p:blipFill>
        <p:spPr bwMode="auto">
          <a:xfrm>
            <a:off x="0" y="7938"/>
            <a:ext cx="20510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그림 3" descr="그림1.jpg"/>
          <p:cNvPicPr>
            <a:picLocks noChangeAspect="1"/>
          </p:cNvPicPr>
          <p:nvPr/>
        </p:nvPicPr>
        <p:blipFill>
          <a:blip r:embed="rId2" cstate="print"/>
          <a:srcRect l="80711" t="88931"/>
          <a:stretch>
            <a:fillRect/>
          </a:stretch>
        </p:blipFill>
        <p:spPr bwMode="auto">
          <a:xfrm>
            <a:off x="7380288" y="6092825"/>
            <a:ext cx="1763712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직사각형 10"/>
          <p:cNvSpPr/>
          <p:nvPr/>
        </p:nvSpPr>
        <p:spPr>
          <a:xfrm>
            <a:off x="500034" y="1571612"/>
            <a:ext cx="700092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600" b="1" dirty="0" smtClean="0">
                <a:latin typeface="HY견고딕" pitchFamily="18" charset="-127"/>
                <a:ea typeface="HY견고딕" pitchFamily="18" charset="-127"/>
              </a:rPr>
              <a:t>FTP </a:t>
            </a:r>
            <a:r>
              <a:rPr lang="ko-KR" altLang="en-US" sz="2600" b="1" dirty="0" smtClean="0">
                <a:latin typeface="HY견고딕" pitchFamily="18" charset="-127"/>
                <a:ea typeface="HY견고딕" pitchFamily="18" charset="-127"/>
              </a:rPr>
              <a:t>프로그램 설치 및 설정</a:t>
            </a:r>
            <a:endParaRPr lang="en-US" altLang="ko-KR" sz="2600" b="1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eriod"/>
            </a:pPr>
            <a:endParaRPr lang="ko-KR" altLang="en-US" sz="2600" b="1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600" b="1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600" b="1" dirty="0" err="1" smtClean="0">
                <a:latin typeface="HY견고딕" pitchFamily="18" charset="-127"/>
                <a:ea typeface="HY견고딕" pitchFamily="18" charset="-127"/>
              </a:rPr>
              <a:t>복합기</a:t>
            </a:r>
            <a:r>
              <a:rPr lang="ko-KR" altLang="en-US" sz="2600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600" b="1" dirty="0" smtClean="0">
                <a:latin typeface="HY견고딕" pitchFamily="18" charset="-127"/>
                <a:ea typeface="HY견고딕" pitchFamily="18" charset="-127"/>
              </a:rPr>
              <a:t>FTP </a:t>
            </a:r>
            <a:r>
              <a:rPr lang="ko-KR" altLang="en-US" sz="2600" b="1" dirty="0" smtClean="0">
                <a:latin typeface="HY견고딕" pitchFamily="18" charset="-127"/>
                <a:ea typeface="HY견고딕" pitchFamily="18" charset="-127"/>
              </a:rPr>
              <a:t>스캔 </a:t>
            </a:r>
            <a:r>
              <a:rPr lang="ko-KR" altLang="en-US" sz="2600" b="1" dirty="0" err="1" smtClean="0">
                <a:latin typeface="HY견고딕" pitchFamily="18" charset="-127"/>
                <a:ea typeface="HY견고딕" pitchFamily="18" charset="-127"/>
              </a:rPr>
              <a:t>셋팅</a:t>
            </a:r>
            <a:endParaRPr lang="ko-KR" altLang="en-US" sz="2600" b="1" dirty="0" smtClean="0">
              <a:latin typeface="HY견고딕" pitchFamily="18" charset="-127"/>
              <a:ea typeface="HY견고딕" pitchFamily="18" charset="-127"/>
            </a:endParaRPr>
          </a:p>
          <a:p>
            <a:endParaRPr lang="ko-KR" altLang="en-US" sz="2600" b="1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600" b="1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600" b="1" dirty="0" smtClean="0">
                <a:latin typeface="HY견고딕" pitchFamily="18" charset="-127"/>
                <a:ea typeface="HY견고딕" pitchFamily="18" charset="-127"/>
              </a:rPr>
              <a:t>스캔 </a:t>
            </a:r>
            <a:r>
              <a:rPr lang="ko-KR" altLang="en-US" sz="2600" b="1" dirty="0" err="1" smtClean="0">
                <a:latin typeface="HY견고딕" pitchFamily="18" charset="-127"/>
                <a:ea typeface="HY견고딕" pitchFamily="18" charset="-127"/>
              </a:rPr>
              <a:t>에러시</a:t>
            </a:r>
            <a:r>
              <a:rPr lang="ko-KR" altLang="en-US" sz="2600" b="1" dirty="0" smtClean="0">
                <a:latin typeface="HY견고딕" pitchFamily="18" charset="-127"/>
                <a:ea typeface="HY견고딕" pitchFamily="18" charset="-127"/>
              </a:rPr>
              <a:t> 확인사항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3" name="그림 2" descr="1.JPG"/>
          <p:cNvPicPr>
            <a:picLocks noChangeAspect="1"/>
          </p:cNvPicPr>
          <p:nvPr/>
        </p:nvPicPr>
        <p:blipFill>
          <a:blip r:embed="rId2" cstate="print"/>
          <a:srcRect t="13458" r="53348" b="37936"/>
          <a:stretch>
            <a:fillRect/>
          </a:stretch>
        </p:blipFill>
        <p:spPr>
          <a:xfrm>
            <a:off x="395536" y="836712"/>
            <a:ext cx="8136904" cy="5644552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5364088" y="1556792"/>
            <a:ext cx="1296144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5364088" y="2708920"/>
            <a:ext cx="309634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FTP </a:t>
            </a:r>
            <a:r>
              <a:rPr lang="ko-KR" altLang="en-US" b="1" dirty="0" smtClean="0">
                <a:solidFill>
                  <a:schemeClr val="tx1"/>
                </a:solidFill>
              </a:rPr>
              <a:t>프로그램을 해당</a:t>
            </a:r>
            <a:r>
              <a:rPr lang="en-US" altLang="ko-KR" b="1" dirty="0" smtClean="0">
                <a:solidFill>
                  <a:schemeClr val="tx1"/>
                </a:solidFill>
              </a:rPr>
              <a:t>PC</a:t>
            </a:r>
            <a:r>
              <a:rPr lang="ko-KR" altLang="en-US" b="1" dirty="0" smtClean="0">
                <a:solidFill>
                  <a:schemeClr val="tx1"/>
                </a:solidFill>
              </a:rPr>
              <a:t>에 설치한다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4" name="그림 3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200" y="1260375"/>
            <a:ext cx="2952328" cy="3843597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827584" y="3140968"/>
            <a:ext cx="1080120" cy="1296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827584" y="1556792"/>
            <a:ext cx="1080120" cy="1296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771800" y="1772816"/>
            <a:ext cx="5616624" cy="936104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1. </a:t>
            </a:r>
            <a:r>
              <a:rPr lang="ko-KR" altLang="en-US" dirty="0" smtClean="0"/>
              <a:t>더블 클릭하여 우측하단 실행창에 실행을 시킨다</a:t>
            </a:r>
            <a:endParaRPr lang="ko-KR" altLang="en-US" dirty="0"/>
          </a:p>
        </p:txBody>
      </p:sp>
      <p:sp>
        <p:nvSpPr>
          <p:cNvPr id="8" name="왼쪽 화살표 7"/>
          <p:cNvSpPr/>
          <p:nvPr/>
        </p:nvSpPr>
        <p:spPr>
          <a:xfrm>
            <a:off x="1979712" y="1988840"/>
            <a:ext cx="648072" cy="432048"/>
          </a:xfrm>
          <a:prstGeom prst="leftArrow">
            <a:avLst/>
          </a:prstGeom>
          <a:solidFill>
            <a:schemeClr val="accent1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771800" y="3356992"/>
            <a:ext cx="5616624" cy="936104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2. FTP </a:t>
            </a:r>
            <a:r>
              <a:rPr lang="ko-KR" altLang="en-US" dirty="0" smtClean="0"/>
              <a:t>프로그램을 실행시켜 </a:t>
            </a:r>
            <a:r>
              <a:rPr lang="ko-KR" altLang="en-US" dirty="0" err="1" smtClean="0"/>
              <a:t>셋팅창을연다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왼쪽 화살표 9"/>
          <p:cNvSpPr/>
          <p:nvPr/>
        </p:nvSpPr>
        <p:spPr>
          <a:xfrm>
            <a:off x="1979712" y="3573016"/>
            <a:ext cx="648072" cy="432048"/>
          </a:xfrm>
          <a:prstGeom prst="leftArrow">
            <a:avLst/>
          </a:prstGeom>
          <a:solidFill>
            <a:schemeClr val="accent1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 descr="ftp 실행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4221088"/>
            <a:ext cx="2232248" cy="2419469"/>
          </a:xfrm>
          <a:prstGeom prst="rect">
            <a:avLst/>
          </a:prstGeom>
        </p:spPr>
      </p:pic>
      <p:sp>
        <p:nvSpPr>
          <p:cNvPr id="12" name="모서리가 둥근 직사각형 11"/>
          <p:cNvSpPr/>
          <p:nvPr/>
        </p:nvSpPr>
        <p:spPr>
          <a:xfrm>
            <a:off x="4860032" y="5085184"/>
            <a:ext cx="432048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3" name="그림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882329"/>
            <a:ext cx="8424936" cy="5787031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627784" y="2420888"/>
            <a:ext cx="4320480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83568" y="3645024"/>
            <a:ext cx="567680" cy="495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627784" y="4221088"/>
            <a:ext cx="222386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627784" y="4869160"/>
            <a:ext cx="222386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092280" y="2348880"/>
            <a:ext cx="1224136" cy="64807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스캔경로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403648" y="3573016"/>
            <a:ext cx="1440160" cy="64807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>
                <a:solidFill>
                  <a:schemeClr val="tx1"/>
                </a:solidFill>
              </a:rPr>
              <a:t>V</a:t>
            </a:r>
            <a:r>
              <a:rPr lang="ko-KR" altLang="en-US" b="1" dirty="0" smtClean="0">
                <a:solidFill>
                  <a:schemeClr val="tx1"/>
                </a:solidFill>
              </a:rPr>
              <a:t>체크해제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36096" y="4221088"/>
            <a:ext cx="1728192" cy="1152128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User : a</a:t>
            </a:r>
          </a:p>
          <a:p>
            <a:r>
              <a:rPr lang="en-US" altLang="ko-KR" b="1" dirty="0" smtClean="0">
                <a:solidFill>
                  <a:schemeClr val="tx1"/>
                </a:solidFill>
              </a:rPr>
              <a:t>Password : a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4" name="그림 3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" y="891877"/>
            <a:ext cx="8115300" cy="570547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331640" y="1196752"/>
            <a:ext cx="129614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635896" y="980728"/>
            <a:ext cx="3168352" cy="64807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기기</a:t>
            </a:r>
            <a:r>
              <a:rPr lang="en-US" altLang="ko-KR" b="1" dirty="0" smtClean="0">
                <a:solidFill>
                  <a:schemeClr val="tx1"/>
                </a:solidFill>
              </a:rPr>
              <a:t> IP </a:t>
            </a:r>
            <a:r>
              <a:rPr lang="ko-KR" altLang="en-US" b="1" dirty="0" smtClean="0">
                <a:solidFill>
                  <a:schemeClr val="tx1"/>
                </a:solidFill>
              </a:rPr>
              <a:t>입력하여 기기접속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왼쪽 화살표 6"/>
          <p:cNvSpPr/>
          <p:nvPr/>
        </p:nvSpPr>
        <p:spPr>
          <a:xfrm>
            <a:off x="2699792" y="1196752"/>
            <a:ext cx="864096" cy="288032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4" name="그림 3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8086725" cy="568642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691680" y="2636912"/>
            <a:ext cx="50405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843808" y="3573016"/>
            <a:ext cx="72008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851920" y="3356992"/>
            <a:ext cx="2448272" cy="64807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>
                <a:solidFill>
                  <a:schemeClr val="tx1"/>
                </a:solidFill>
              </a:rPr>
              <a:t>FTP </a:t>
            </a:r>
            <a:r>
              <a:rPr lang="ko-KR" altLang="en-US" b="1" dirty="0" smtClean="0">
                <a:solidFill>
                  <a:schemeClr val="tx1"/>
                </a:solidFill>
              </a:rPr>
              <a:t>클릭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843808" y="2564904"/>
            <a:ext cx="2448272" cy="64807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수신지 선택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9" name="왼쪽 화살표 8"/>
          <p:cNvSpPr/>
          <p:nvPr/>
        </p:nvSpPr>
        <p:spPr>
          <a:xfrm>
            <a:off x="2267744" y="2780928"/>
            <a:ext cx="504056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3" name="그림 2" descr="15.JPG"/>
          <p:cNvPicPr>
            <a:picLocks noChangeAspect="1"/>
          </p:cNvPicPr>
          <p:nvPr/>
        </p:nvPicPr>
        <p:blipFill>
          <a:blip r:embed="rId2" cstate="print"/>
          <a:srcRect t="8462"/>
          <a:stretch>
            <a:fillRect/>
          </a:stretch>
        </p:blipFill>
        <p:spPr>
          <a:xfrm>
            <a:off x="395536" y="404664"/>
            <a:ext cx="7593086" cy="629322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788024" y="1844824"/>
            <a:ext cx="72008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860032" y="2708920"/>
            <a:ext cx="2880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860032" y="3429000"/>
            <a:ext cx="2088232" cy="1080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012160" y="3140968"/>
            <a:ext cx="2340768" cy="1656184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1.</a:t>
            </a:r>
            <a:r>
              <a:rPr lang="ko-KR" altLang="en-US" b="1" dirty="0" smtClean="0">
                <a:solidFill>
                  <a:schemeClr val="tx1"/>
                </a:solidFill>
              </a:rPr>
              <a:t>호스트주소</a:t>
            </a:r>
            <a:r>
              <a:rPr lang="en-US" altLang="ko-KR" b="1" dirty="0" smtClean="0">
                <a:solidFill>
                  <a:schemeClr val="tx1"/>
                </a:solidFill>
              </a:rPr>
              <a:t>:PC IP</a:t>
            </a:r>
          </a:p>
          <a:p>
            <a:r>
              <a:rPr lang="en-US" altLang="ko-KR" b="1" dirty="0" smtClean="0">
                <a:solidFill>
                  <a:schemeClr val="tx1"/>
                </a:solidFill>
              </a:rPr>
              <a:t>2.</a:t>
            </a:r>
            <a:r>
              <a:rPr lang="ko-KR" altLang="en-US" b="1" dirty="0" smtClean="0">
                <a:solidFill>
                  <a:schemeClr val="tx1"/>
                </a:solidFill>
              </a:rPr>
              <a:t>파일경로 </a:t>
            </a:r>
            <a:r>
              <a:rPr lang="en-US" altLang="ko-KR" b="1" dirty="0" smtClean="0">
                <a:solidFill>
                  <a:schemeClr val="tx1"/>
                </a:solidFill>
              </a:rPr>
              <a:t>: . </a:t>
            </a:r>
            <a:r>
              <a:rPr lang="ko-KR" altLang="en-US" b="1" dirty="0" smtClean="0">
                <a:solidFill>
                  <a:schemeClr val="tx1"/>
                </a:solidFill>
              </a:rPr>
              <a:t>입력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r>
              <a:rPr lang="en-US" altLang="ko-KR" b="1" dirty="0" smtClean="0">
                <a:solidFill>
                  <a:schemeClr val="tx1"/>
                </a:solidFill>
              </a:rPr>
              <a:t>3.</a:t>
            </a:r>
            <a:r>
              <a:rPr lang="ko-KR" altLang="en-US" b="1" dirty="0" smtClean="0">
                <a:solidFill>
                  <a:schemeClr val="tx1"/>
                </a:solidFill>
              </a:rPr>
              <a:t>사용자</a:t>
            </a:r>
            <a:r>
              <a:rPr lang="en-US" altLang="ko-KR" b="1" dirty="0" smtClean="0">
                <a:solidFill>
                  <a:schemeClr val="tx1"/>
                </a:solidFill>
              </a:rPr>
              <a:t>ID : a </a:t>
            </a:r>
            <a:r>
              <a:rPr lang="ko-KR" altLang="en-US" b="1" dirty="0" smtClean="0">
                <a:solidFill>
                  <a:schemeClr val="tx1"/>
                </a:solidFill>
              </a:rPr>
              <a:t>입력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r>
              <a:rPr lang="en-US" altLang="ko-KR" b="1" dirty="0" smtClean="0">
                <a:solidFill>
                  <a:schemeClr val="tx1"/>
                </a:solidFill>
              </a:rPr>
              <a:t>4.</a:t>
            </a:r>
            <a:r>
              <a:rPr lang="ko-KR" altLang="en-US" b="1" dirty="0" smtClean="0">
                <a:solidFill>
                  <a:schemeClr val="tx1"/>
                </a:solidFill>
              </a:rPr>
              <a:t>암호 </a:t>
            </a:r>
            <a:r>
              <a:rPr lang="en-US" altLang="ko-KR" b="1" dirty="0" smtClean="0">
                <a:solidFill>
                  <a:schemeClr val="tx1"/>
                </a:solidFill>
              </a:rPr>
              <a:t>: a </a:t>
            </a:r>
            <a:r>
              <a:rPr lang="ko-KR" altLang="en-US" b="1" dirty="0" smtClean="0">
                <a:solidFill>
                  <a:schemeClr val="tx1"/>
                </a:solidFill>
              </a:rPr>
              <a:t>입력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516216" y="6165304"/>
            <a:ext cx="50405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940152" y="1772816"/>
            <a:ext cx="1728192" cy="432048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>
                <a:solidFill>
                  <a:schemeClr val="tx1"/>
                </a:solidFill>
              </a:rPr>
              <a:t>사용자이름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940152" y="2636912"/>
            <a:ext cx="1728192" cy="432048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V</a:t>
            </a:r>
            <a:r>
              <a:rPr lang="ko-KR" altLang="en-US" b="1" dirty="0" smtClean="0">
                <a:solidFill>
                  <a:schemeClr val="tx1"/>
                </a:solidFill>
              </a:rPr>
              <a:t>체크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왼쪽 화살표 10"/>
          <p:cNvSpPr/>
          <p:nvPr/>
        </p:nvSpPr>
        <p:spPr>
          <a:xfrm>
            <a:off x="5436096" y="2708920"/>
            <a:ext cx="504056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012160" y="5517232"/>
            <a:ext cx="2223864" cy="64807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설정 완료 후 확인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23528" y="404664"/>
            <a:ext cx="633670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스캔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실패시</a:t>
            </a:r>
            <a:r>
              <a:rPr lang="ko-KR" altLang="en-US" b="1" dirty="0" smtClean="0">
                <a:solidFill>
                  <a:schemeClr val="tx1"/>
                </a:solidFill>
              </a:rPr>
              <a:t> 방화벽 포트 </a:t>
            </a:r>
            <a:r>
              <a:rPr lang="en-US" altLang="ko-KR" b="1" dirty="0" smtClean="0">
                <a:solidFill>
                  <a:schemeClr val="tx1"/>
                </a:solidFill>
              </a:rPr>
              <a:t>OPEN </a:t>
            </a:r>
            <a:r>
              <a:rPr lang="ko-KR" altLang="en-US" b="1" dirty="0" smtClean="0">
                <a:solidFill>
                  <a:schemeClr val="tx1"/>
                </a:solidFill>
              </a:rPr>
              <a:t>설정</a:t>
            </a:r>
            <a:endParaRPr lang="en-US" altLang="ko-KR" b="1" dirty="0" smtClean="0">
              <a:solidFill>
                <a:schemeClr val="tx1"/>
              </a:solidFill>
            </a:endParaRPr>
          </a:p>
        </p:txBody>
      </p:sp>
      <p:pic>
        <p:nvPicPr>
          <p:cNvPr id="5" name="그림 4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8048625" cy="561975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83568" y="2996952"/>
            <a:ext cx="72008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83568" y="4005064"/>
            <a:ext cx="4104456" cy="64807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>
                <a:solidFill>
                  <a:schemeClr val="tx1"/>
                </a:solidFill>
              </a:rPr>
              <a:t>제어판→방화벽→고급설정 클릭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위쪽 화살표 7"/>
          <p:cNvSpPr/>
          <p:nvPr/>
        </p:nvSpPr>
        <p:spPr>
          <a:xfrm>
            <a:off x="899592" y="3356992"/>
            <a:ext cx="432048" cy="576064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4" name="그림 3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82" y="836712"/>
            <a:ext cx="8915014" cy="591250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51520" y="1628800"/>
            <a:ext cx="108012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51520" y="2276872"/>
            <a:ext cx="2016224" cy="576064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1.</a:t>
            </a:r>
            <a:r>
              <a:rPr lang="ko-KR" altLang="en-US" b="1" dirty="0" err="1" smtClean="0">
                <a:solidFill>
                  <a:schemeClr val="tx1"/>
                </a:solidFill>
              </a:rPr>
              <a:t>인바운드규칙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32240" y="2348880"/>
            <a:ext cx="2016224" cy="576064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2.</a:t>
            </a:r>
            <a:r>
              <a:rPr lang="ko-KR" altLang="en-US" b="1" dirty="0" err="1" smtClean="0">
                <a:solidFill>
                  <a:schemeClr val="tx1"/>
                </a:solidFill>
              </a:rPr>
              <a:t>새규칙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32240" y="1916832"/>
            <a:ext cx="108012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626A-AC4B-4AC1-813C-3F7042391F56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4" name="그림 3" descr="20.JPG"/>
          <p:cNvPicPr>
            <a:picLocks noChangeAspect="1"/>
          </p:cNvPicPr>
          <p:nvPr/>
        </p:nvPicPr>
        <p:blipFill>
          <a:blip r:embed="rId2" cstate="print"/>
          <a:srcRect l="20863" t="17152" r="47638" b="34290"/>
          <a:stretch>
            <a:fillRect/>
          </a:stretch>
        </p:blipFill>
        <p:spPr>
          <a:xfrm>
            <a:off x="323528" y="764704"/>
            <a:ext cx="2880320" cy="24482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그림 4" descr="21.JPG"/>
          <p:cNvPicPr>
            <a:picLocks noChangeAspect="1"/>
          </p:cNvPicPr>
          <p:nvPr/>
        </p:nvPicPr>
        <p:blipFill>
          <a:blip r:embed="rId3" cstate="print"/>
          <a:srcRect l="22349" t="16709" r="45163" b="30914"/>
          <a:stretch>
            <a:fillRect/>
          </a:stretch>
        </p:blipFill>
        <p:spPr>
          <a:xfrm>
            <a:off x="3707904" y="764704"/>
            <a:ext cx="2736304" cy="24482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그림 6" descr="23.JPG"/>
          <p:cNvPicPr>
            <a:picLocks noChangeAspect="1"/>
          </p:cNvPicPr>
          <p:nvPr/>
        </p:nvPicPr>
        <p:blipFill>
          <a:blip r:embed="rId4" cstate="print"/>
          <a:srcRect l="24013" t="786" r="46850" b="47188"/>
          <a:stretch>
            <a:fillRect/>
          </a:stretch>
        </p:blipFill>
        <p:spPr>
          <a:xfrm>
            <a:off x="6372200" y="3573016"/>
            <a:ext cx="2664296" cy="266429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그림 7" descr="22.JPG"/>
          <p:cNvPicPr>
            <a:picLocks noChangeAspect="1"/>
          </p:cNvPicPr>
          <p:nvPr/>
        </p:nvPicPr>
        <p:blipFill>
          <a:blip r:embed="rId5" cstate="print"/>
          <a:srcRect l="14563" t="7058" r="54725" b="40711"/>
          <a:stretch>
            <a:fillRect/>
          </a:stretch>
        </p:blipFill>
        <p:spPr>
          <a:xfrm>
            <a:off x="3203848" y="3573016"/>
            <a:ext cx="2808312" cy="266429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그림 8" descr="24.JPG"/>
          <p:cNvPicPr>
            <a:picLocks noChangeAspect="1"/>
          </p:cNvPicPr>
          <p:nvPr/>
        </p:nvPicPr>
        <p:blipFill>
          <a:blip r:embed="rId6" cstate="print"/>
          <a:srcRect l="20633" t="19962" r="50550" b="29488"/>
          <a:stretch>
            <a:fillRect/>
          </a:stretch>
        </p:blipFill>
        <p:spPr>
          <a:xfrm>
            <a:off x="107504" y="3573016"/>
            <a:ext cx="2738304" cy="266429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0" name="오른쪽 화살표 9"/>
          <p:cNvSpPr/>
          <p:nvPr/>
        </p:nvSpPr>
        <p:spPr>
          <a:xfrm>
            <a:off x="3275856" y="1844824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굽은 화살표 10"/>
          <p:cNvSpPr/>
          <p:nvPr/>
        </p:nvSpPr>
        <p:spPr>
          <a:xfrm rot="5400000">
            <a:off x="6732240" y="2276872"/>
            <a:ext cx="1008112" cy="1008112"/>
          </a:xfrm>
          <a:prstGeom prst="bentArrow">
            <a:avLst>
              <a:gd name="adj1" fmla="val 25000"/>
              <a:gd name="adj2" fmla="val 25709"/>
              <a:gd name="adj3" fmla="val 36338"/>
              <a:gd name="adj4" fmla="val 352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왼쪽 화살표 11"/>
          <p:cNvSpPr/>
          <p:nvPr/>
        </p:nvSpPr>
        <p:spPr>
          <a:xfrm>
            <a:off x="6084168" y="4725144"/>
            <a:ext cx="216024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왼쪽 화살표 12"/>
          <p:cNvSpPr/>
          <p:nvPr/>
        </p:nvSpPr>
        <p:spPr>
          <a:xfrm>
            <a:off x="2915816" y="4877544"/>
            <a:ext cx="216024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67544" y="6309320"/>
            <a:ext cx="158417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완료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테마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태고딕"/>
        <a:ea typeface="HY태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기본 디자인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6699FF"/>
            </a:gs>
            <a:gs pos="100000">
              <a:srgbClr val="CCECFF">
                <a:alpha val="0"/>
              </a:srgbClr>
            </a:gs>
          </a:gsLst>
          <a:lin ang="0" scaled="1"/>
        </a:gra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7" tIns="45719" rIns="91437" bIns="45719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산돌고딕B" pitchFamily="50" charset="-127"/>
            <a:ea typeface="산돌고딕B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6699FF"/>
            </a:gs>
            <a:gs pos="100000">
              <a:srgbClr val="CCECFF">
                <a:alpha val="0"/>
              </a:srgbClr>
            </a:gs>
          </a:gsLst>
          <a:lin ang="0" scaled="1"/>
        </a:gradFill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7" tIns="45719" rIns="91437" bIns="45719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산돌고딕B" pitchFamily="50" charset="-127"/>
            <a:ea typeface="산돌고딕B" pitchFamily="50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테마">
  <a:themeElements>
    <a:clrScheme name="1_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테마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1_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Office 테마">
  <a:themeElements>
    <a:clrScheme name="5_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Office 테마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5_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테마">
  <a:themeElements>
    <a:clrScheme name="3_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테마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3_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Office 테마">
  <a:themeElements>
    <a:clrScheme name="4_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테마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4_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태고딕"/>
        <a:ea typeface="HY태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태고딕"/>
        <a:ea typeface="HY태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태고딕"/>
        <a:ea typeface="HY태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6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태고딕"/>
        <a:ea typeface="HY태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7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태고딕"/>
        <a:ea typeface="HY태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8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태고딕"/>
        <a:ea typeface="HY태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5410</TotalTime>
  <Words>129</Words>
  <Application>Microsoft Office PowerPoint</Application>
  <PresentationFormat>화면 슬라이드 쇼(4:3)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14</vt:i4>
      </vt:variant>
      <vt:variant>
        <vt:lpstr>슬라이드 제목</vt:lpstr>
      </vt:variant>
      <vt:variant>
        <vt:i4>11</vt:i4>
      </vt:variant>
    </vt:vector>
  </HeadingPairs>
  <TitlesOfParts>
    <vt:vector size="34" baseType="lpstr">
      <vt:lpstr>HY견고딕</vt:lpstr>
      <vt:lpstr>HY태고딕</vt:lpstr>
      <vt:lpstr>HY헤드라인M</vt:lpstr>
      <vt:lpstr>굴림</vt:lpstr>
      <vt:lpstr>나눔고딕</vt:lpstr>
      <vt:lpstr>나눔고딕 ExtraBold</vt:lpstr>
      <vt:lpstr>맑은 고딕</vt:lpstr>
      <vt:lpstr>휴먼모음T</vt:lpstr>
      <vt:lpstr>Arial</vt:lpstr>
      <vt:lpstr>2_Office 테마</vt:lpstr>
      <vt:lpstr>1_기본 디자인</vt:lpstr>
      <vt:lpstr>4_기본 디자인</vt:lpstr>
      <vt:lpstr>1_Office 테마</vt:lpstr>
      <vt:lpstr>5_Office 테마</vt:lpstr>
      <vt:lpstr>3_Office 테마</vt:lpstr>
      <vt:lpstr>4_Office 테마</vt:lpstr>
      <vt:lpstr>Office 테마</vt:lpstr>
      <vt:lpstr>2_기본 디자인</vt:lpstr>
      <vt:lpstr>3_기본 디자인</vt:lpstr>
      <vt:lpstr>5_기본 디자인</vt:lpstr>
      <vt:lpstr>6_기본 디자인</vt:lpstr>
      <vt:lpstr>7_기본 디자인</vt:lpstr>
      <vt:lpstr>8_기본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신도리코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신도리코</dc:creator>
  <cp:lastModifiedBy>YS2</cp:lastModifiedBy>
  <cp:revision>501</cp:revision>
  <dcterms:created xsi:type="dcterms:W3CDTF">2008-12-10T11:35:33Z</dcterms:created>
  <dcterms:modified xsi:type="dcterms:W3CDTF">2017-05-29T08:30:27Z</dcterms:modified>
</cp:coreProperties>
</file>