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25" d="100"/>
          <a:sy n="125" d="100"/>
        </p:scale>
        <p:origin x="4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892AA-9901-4C49-BD1D-7D1D6FD1217D}" type="datetimeFigureOut">
              <a:rPr lang="ko-KR" altLang="en-US" smtClean="0"/>
              <a:t>2020-02-10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DB20C-B613-4979-AE1F-B075445D5BA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706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892AA-9901-4C49-BD1D-7D1D6FD1217D}" type="datetimeFigureOut">
              <a:rPr lang="ko-KR" altLang="en-US" smtClean="0"/>
              <a:t>2020-02-10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DB20C-B613-4979-AE1F-B075445D5BA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4109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892AA-9901-4C49-BD1D-7D1D6FD1217D}" type="datetimeFigureOut">
              <a:rPr lang="ko-KR" altLang="en-US" smtClean="0"/>
              <a:t>2020-02-10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DB20C-B613-4979-AE1F-B075445D5BA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3107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892AA-9901-4C49-BD1D-7D1D6FD1217D}" type="datetimeFigureOut">
              <a:rPr lang="ko-KR" altLang="en-US" smtClean="0"/>
              <a:t>2020-02-10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DB20C-B613-4979-AE1F-B075445D5BA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4576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892AA-9901-4C49-BD1D-7D1D6FD1217D}" type="datetimeFigureOut">
              <a:rPr lang="ko-KR" altLang="en-US" smtClean="0"/>
              <a:t>2020-02-10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DB20C-B613-4979-AE1F-B075445D5BA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4849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892AA-9901-4C49-BD1D-7D1D6FD1217D}" type="datetimeFigureOut">
              <a:rPr lang="ko-KR" altLang="en-US" smtClean="0"/>
              <a:t>2020-02-10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DB20C-B613-4979-AE1F-B075445D5BA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4646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892AA-9901-4C49-BD1D-7D1D6FD1217D}" type="datetimeFigureOut">
              <a:rPr lang="ko-KR" altLang="en-US" smtClean="0"/>
              <a:t>2020-02-10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DB20C-B613-4979-AE1F-B075445D5BA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2389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892AA-9901-4C49-BD1D-7D1D6FD1217D}" type="datetimeFigureOut">
              <a:rPr lang="ko-KR" altLang="en-US" smtClean="0"/>
              <a:t>2020-02-10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DB20C-B613-4979-AE1F-B075445D5BA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4969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892AA-9901-4C49-BD1D-7D1D6FD1217D}" type="datetimeFigureOut">
              <a:rPr lang="ko-KR" altLang="en-US" smtClean="0"/>
              <a:t>2020-02-10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DB20C-B613-4979-AE1F-B075445D5BA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1136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892AA-9901-4C49-BD1D-7D1D6FD1217D}" type="datetimeFigureOut">
              <a:rPr lang="ko-KR" altLang="en-US" smtClean="0"/>
              <a:t>2020-02-10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DB20C-B613-4979-AE1F-B075445D5BA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2465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892AA-9901-4C49-BD1D-7D1D6FD1217D}" type="datetimeFigureOut">
              <a:rPr lang="ko-KR" altLang="en-US" smtClean="0"/>
              <a:t>2020-02-10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DB20C-B613-4979-AE1F-B075445D5BA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8246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6892AA-9901-4C49-BD1D-7D1D6FD1217D}" type="datetimeFigureOut">
              <a:rPr lang="ko-KR" altLang="en-US" smtClean="0"/>
              <a:t>2020-02-10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DB20C-B613-4979-AE1F-B075445D5BA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8038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그림 87">
            <a:extLst>
              <a:ext uri="{FF2B5EF4-FFF2-40B4-BE49-F238E27FC236}">
                <a16:creationId xmlns:a16="http://schemas.microsoft.com/office/drawing/2014/main" id="{040D22DB-7BE5-4013-98C2-27BB2A0409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191"/>
          <a:stretch/>
        </p:blipFill>
        <p:spPr>
          <a:xfrm>
            <a:off x="2751278" y="5084790"/>
            <a:ext cx="3162483" cy="1024021"/>
          </a:xfrm>
          <a:prstGeom prst="rect">
            <a:avLst/>
          </a:prstGeom>
        </p:spPr>
      </p:pic>
      <p:pic>
        <p:nvPicPr>
          <p:cNvPr id="113" name="그림 112">
            <a:extLst>
              <a:ext uri="{FF2B5EF4-FFF2-40B4-BE49-F238E27FC236}">
                <a16:creationId xmlns:a16="http://schemas.microsoft.com/office/drawing/2014/main" id="{F328246A-BC92-45A6-B1DD-83D1384DC5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6241" t="-1" r="-1" b="6845"/>
          <a:stretch/>
        </p:blipFill>
        <p:spPr>
          <a:xfrm>
            <a:off x="2712792" y="7185486"/>
            <a:ext cx="1554312" cy="100875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02" name="그림 101">
            <a:extLst>
              <a:ext uri="{FF2B5EF4-FFF2-40B4-BE49-F238E27FC236}">
                <a16:creationId xmlns:a16="http://schemas.microsoft.com/office/drawing/2014/main" id="{D4129B01-615B-4721-901F-CCF95A1C72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808" y="5115531"/>
            <a:ext cx="1780792" cy="971677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00" name="그림 99">
            <a:extLst>
              <a:ext uri="{FF2B5EF4-FFF2-40B4-BE49-F238E27FC236}">
                <a16:creationId xmlns:a16="http://schemas.microsoft.com/office/drawing/2014/main" id="{85534548-65F4-4DBD-B70A-A791F102943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170" r="6812" b="13432"/>
          <a:stretch/>
        </p:blipFill>
        <p:spPr>
          <a:xfrm>
            <a:off x="4953374" y="2855464"/>
            <a:ext cx="1713834" cy="9988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84" name="그림 83">
            <a:extLst>
              <a:ext uri="{FF2B5EF4-FFF2-40B4-BE49-F238E27FC236}">
                <a16:creationId xmlns:a16="http://schemas.microsoft.com/office/drawing/2014/main" id="{2914E7D2-EE0D-4711-955D-DDEE13B533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9078" y="2869097"/>
            <a:ext cx="1707914" cy="107641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81" name="그림 80">
            <a:extLst>
              <a:ext uri="{FF2B5EF4-FFF2-40B4-BE49-F238E27FC236}">
                <a16:creationId xmlns:a16="http://schemas.microsoft.com/office/drawing/2014/main" id="{E7DDC1AC-ACCA-4BFF-A899-5DFD5185F4D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7191" r="41407"/>
          <a:stretch/>
        </p:blipFill>
        <p:spPr>
          <a:xfrm>
            <a:off x="2675246" y="894096"/>
            <a:ext cx="1664450" cy="952577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2CC3FB1-80A3-421B-9875-F2C91AFB68F6}"/>
              </a:ext>
            </a:extLst>
          </p:cNvPr>
          <p:cNvSpPr txBox="1"/>
          <p:nvPr/>
        </p:nvSpPr>
        <p:spPr>
          <a:xfrm>
            <a:off x="330329" y="497994"/>
            <a:ext cx="7669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준비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3244EA14-48E1-48B6-8830-21B669F70FB9}"/>
              </a:ext>
            </a:extLst>
          </p:cNvPr>
          <p:cNvSpPr/>
          <p:nvPr/>
        </p:nvSpPr>
        <p:spPr>
          <a:xfrm>
            <a:off x="111760" y="60960"/>
            <a:ext cx="5719068" cy="309880"/>
          </a:xfrm>
          <a:prstGeom prst="round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6" name="Picture 3" descr="E:\EPSON\회사일반\Tagline_Logo.jpg">
            <a:extLst>
              <a:ext uri="{FF2B5EF4-FFF2-40B4-BE49-F238E27FC236}">
                <a16:creationId xmlns:a16="http://schemas.microsoft.com/office/drawing/2014/main" id="{19180CD4-2F4B-4672-8D6C-410D42F938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0828" y="8960"/>
            <a:ext cx="1027172" cy="449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9D7874B-F501-4C88-827B-3C98315213B6}"/>
              </a:ext>
            </a:extLst>
          </p:cNvPr>
          <p:cNvSpPr txBox="1"/>
          <p:nvPr/>
        </p:nvSpPr>
        <p:spPr>
          <a:xfrm>
            <a:off x="154369" y="51851"/>
            <a:ext cx="46106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solidFill>
                  <a:schemeClr val="bg1"/>
                </a:solidFill>
              </a:rPr>
              <a:t>ERS </a:t>
            </a:r>
            <a:r>
              <a:rPr lang="en-US" altLang="ko-KR" sz="1600" dirty="0">
                <a:solidFill>
                  <a:srgbClr val="FFFF00"/>
                </a:solidFill>
              </a:rPr>
              <a:t>USB</a:t>
            </a:r>
            <a:r>
              <a:rPr lang="en-US" altLang="ko-KR" sz="1600" dirty="0">
                <a:solidFill>
                  <a:schemeClr val="bg1"/>
                </a:solidFill>
              </a:rPr>
              <a:t> Agent </a:t>
            </a:r>
            <a:r>
              <a:rPr lang="ko-KR" altLang="en-US" sz="1600" dirty="0">
                <a:solidFill>
                  <a:schemeClr val="bg1"/>
                </a:solidFill>
              </a:rPr>
              <a:t>간단 설치 가이드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870C21-92E8-4CB2-BD91-8BB0FE1FD5D5}"/>
              </a:ext>
            </a:extLst>
          </p:cNvPr>
          <p:cNvSpPr txBox="1"/>
          <p:nvPr/>
        </p:nvSpPr>
        <p:spPr>
          <a:xfrm>
            <a:off x="65469" y="442405"/>
            <a:ext cx="441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rgbClr val="000099"/>
                </a:solidFill>
              </a:rPr>
              <a:t>1. </a:t>
            </a:r>
            <a:endParaRPr lang="ko-KR" altLang="en-US" sz="2000" dirty="0">
              <a:solidFill>
                <a:srgbClr val="000099"/>
              </a:solidFill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F76EC1DF-A0BC-4EF3-B11F-381045B76F76}"/>
              </a:ext>
            </a:extLst>
          </p:cNvPr>
          <p:cNvSpPr/>
          <p:nvPr/>
        </p:nvSpPr>
        <p:spPr>
          <a:xfrm>
            <a:off x="243078" y="880514"/>
            <a:ext cx="1760522" cy="101566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1000" dirty="0"/>
              <a:t>2</a:t>
            </a:r>
            <a:r>
              <a:rPr lang="ko-KR" altLang="en-US" sz="1000" dirty="0"/>
              <a:t>번을 실시하기 전에 아래 작업을 순서대로 진행해 주세요</a:t>
            </a:r>
            <a:r>
              <a:rPr lang="en-US" altLang="ko-KR" sz="1000" dirty="0"/>
              <a:t>.</a:t>
            </a:r>
            <a:br>
              <a:rPr lang="en-US" altLang="ko-KR" sz="1000" dirty="0"/>
            </a:br>
            <a:r>
              <a:rPr lang="ko-KR" altLang="en-US" sz="1000" dirty="0">
                <a:solidFill>
                  <a:srgbClr val="0000FF"/>
                </a:solidFill>
              </a:rPr>
              <a:t>① 프린터 드라이버 삭제</a:t>
            </a:r>
          </a:p>
          <a:p>
            <a:r>
              <a:rPr lang="ko-KR" altLang="en-US" sz="1000" dirty="0">
                <a:solidFill>
                  <a:srgbClr val="0000FF"/>
                </a:solidFill>
              </a:rPr>
              <a:t>② </a:t>
            </a:r>
            <a:r>
              <a:rPr lang="en-US" altLang="ko-KR" sz="1000" dirty="0">
                <a:solidFill>
                  <a:srgbClr val="0000FF"/>
                </a:solidFill>
              </a:rPr>
              <a:t>DC Agent </a:t>
            </a:r>
            <a:r>
              <a:rPr lang="ko-KR" altLang="en-US" sz="1000" dirty="0">
                <a:solidFill>
                  <a:srgbClr val="0000FF"/>
                </a:solidFill>
              </a:rPr>
              <a:t>설치</a:t>
            </a:r>
          </a:p>
          <a:p>
            <a:r>
              <a:rPr lang="ko-KR" altLang="en-US" sz="1000" dirty="0">
                <a:solidFill>
                  <a:srgbClr val="0000FF"/>
                </a:solidFill>
              </a:rPr>
              <a:t>③ 프린터 드라이버 설치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8EC7FF-A032-4F37-88C4-C7FCEF4334DB}"/>
              </a:ext>
            </a:extLst>
          </p:cNvPr>
          <p:cNvSpPr txBox="1"/>
          <p:nvPr/>
        </p:nvSpPr>
        <p:spPr>
          <a:xfrm>
            <a:off x="5173233" y="145013"/>
            <a:ext cx="67999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</a:rPr>
              <a:t>Ver 2.1.0</a:t>
            </a:r>
            <a:endParaRPr lang="ko-KR" altLang="en-US" sz="1050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D71DB98-B557-4B0C-84CC-B06DDF07C5FB}"/>
              </a:ext>
            </a:extLst>
          </p:cNvPr>
          <p:cNvSpPr txBox="1"/>
          <p:nvPr/>
        </p:nvSpPr>
        <p:spPr>
          <a:xfrm>
            <a:off x="2567875" y="442405"/>
            <a:ext cx="441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rgbClr val="000099"/>
                </a:solidFill>
              </a:rPr>
              <a:t>2. </a:t>
            </a:r>
            <a:endParaRPr lang="ko-KR" altLang="en-US" sz="2000" dirty="0">
              <a:solidFill>
                <a:srgbClr val="000099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65D8EB6-5E5D-4C4D-9669-45B8446BE376}"/>
              </a:ext>
            </a:extLst>
          </p:cNvPr>
          <p:cNvSpPr txBox="1"/>
          <p:nvPr/>
        </p:nvSpPr>
        <p:spPr>
          <a:xfrm>
            <a:off x="2817446" y="497504"/>
            <a:ext cx="17166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USB Agent </a:t>
            </a:r>
            <a:r>
              <a:rPr lang="ko-KR" altLang="en-US" sz="1400" dirty="0"/>
              <a:t>압축해제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0A4459CD-44D2-4678-B502-FC3A194AC714}"/>
              </a:ext>
            </a:extLst>
          </p:cNvPr>
          <p:cNvSpPr/>
          <p:nvPr/>
        </p:nvSpPr>
        <p:spPr>
          <a:xfrm>
            <a:off x="2712792" y="1468463"/>
            <a:ext cx="1626903" cy="2378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3184001-D199-4EC0-B28E-7438E2C2730E}"/>
              </a:ext>
            </a:extLst>
          </p:cNvPr>
          <p:cNvSpPr txBox="1"/>
          <p:nvPr/>
        </p:nvSpPr>
        <p:spPr>
          <a:xfrm>
            <a:off x="4850158" y="442405"/>
            <a:ext cx="441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rgbClr val="000099"/>
                </a:solidFill>
              </a:rPr>
              <a:t>3. </a:t>
            </a:r>
            <a:endParaRPr lang="ko-KR" altLang="en-US" sz="2000" dirty="0">
              <a:solidFill>
                <a:srgbClr val="000099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8AE5151-91EE-4EC4-B08F-818A73BC7B1E}"/>
              </a:ext>
            </a:extLst>
          </p:cNvPr>
          <p:cNvSpPr txBox="1"/>
          <p:nvPr/>
        </p:nvSpPr>
        <p:spPr>
          <a:xfrm>
            <a:off x="5070679" y="497504"/>
            <a:ext cx="15372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 msi </a:t>
            </a:r>
            <a:r>
              <a:rPr lang="ko-KR" altLang="en-US" sz="1400" dirty="0"/>
              <a:t>파일 실행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A807CF6-01FA-476E-9764-20A3F61C4FF3}"/>
              </a:ext>
            </a:extLst>
          </p:cNvPr>
          <p:cNvSpPr txBox="1"/>
          <p:nvPr/>
        </p:nvSpPr>
        <p:spPr>
          <a:xfrm>
            <a:off x="65469" y="2473623"/>
            <a:ext cx="441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rgbClr val="000099"/>
                </a:solidFill>
              </a:rPr>
              <a:t>4. </a:t>
            </a:r>
            <a:endParaRPr lang="ko-KR" altLang="en-US" sz="2000" dirty="0">
              <a:solidFill>
                <a:srgbClr val="000099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57F65F0-C6AF-4997-B507-E5FDB69A09D8}"/>
              </a:ext>
            </a:extLst>
          </p:cNvPr>
          <p:cNvSpPr txBox="1"/>
          <p:nvPr/>
        </p:nvSpPr>
        <p:spPr>
          <a:xfrm>
            <a:off x="330328" y="2528722"/>
            <a:ext cx="1441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프로그램 설치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19E2980-D868-4B96-9A9F-F7B590CE596D}"/>
              </a:ext>
            </a:extLst>
          </p:cNvPr>
          <p:cNvSpPr txBox="1"/>
          <p:nvPr/>
        </p:nvSpPr>
        <p:spPr>
          <a:xfrm>
            <a:off x="2648769" y="2463171"/>
            <a:ext cx="441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rgbClr val="000099"/>
                </a:solidFill>
              </a:rPr>
              <a:t>5. </a:t>
            </a:r>
            <a:endParaRPr lang="ko-KR" altLang="en-US" sz="2000" dirty="0">
              <a:solidFill>
                <a:srgbClr val="000099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EFEC566-7D9B-4ABB-A9EB-6AC55EA35DC4}"/>
              </a:ext>
            </a:extLst>
          </p:cNvPr>
          <p:cNvSpPr txBox="1"/>
          <p:nvPr/>
        </p:nvSpPr>
        <p:spPr>
          <a:xfrm>
            <a:off x="2879582" y="2518270"/>
            <a:ext cx="1549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작업 관리자 체크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D2307E14-A1C9-4D95-A8FE-2B130717CFB9}"/>
              </a:ext>
            </a:extLst>
          </p:cNvPr>
          <p:cNvSpPr/>
          <p:nvPr/>
        </p:nvSpPr>
        <p:spPr>
          <a:xfrm>
            <a:off x="1372883" y="3833460"/>
            <a:ext cx="247638" cy="9661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9E01D51-99CB-43F7-984F-B2D666BA15BA}"/>
              </a:ext>
            </a:extLst>
          </p:cNvPr>
          <p:cNvSpPr txBox="1"/>
          <p:nvPr/>
        </p:nvSpPr>
        <p:spPr>
          <a:xfrm>
            <a:off x="4850158" y="2468925"/>
            <a:ext cx="441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rgbClr val="000099"/>
                </a:solidFill>
              </a:rPr>
              <a:t>6. </a:t>
            </a:r>
            <a:endParaRPr lang="ko-KR" altLang="en-US" sz="2000" dirty="0">
              <a:solidFill>
                <a:srgbClr val="000099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4A743F6-B5C2-474D-9398-EF43188F278A}"/>
              </a:ext>
            </a:extLst>
          </p:cNvPr>
          <p:cNvSpPr txBox="1"/>
          <p:nvPr/>
        </p:nvSpPr>
        <p:spPr>
          <a:xfrm>
            <a:off x="5070680" y="2524024"/>
            <a:ext cx="17218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DC Agent </a:t>
            </a:r>
            <a:r>
              <a:rPr lang="ko-KR" altLang="en-US" sz="1400" dirty="0"/>
              <a:t>구성 클릭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B9F407E-33CC-46A9-B022-95E1BDA7341F}"/>
              </a:ext>
            </a:extLst>
          </p:cNvPr>
          <p:cNvSpPr txBox="1"/>
          <p:nvPr/>
        </p:nvSpPr>
        <p:spPr>
          <a:xfrm>
            <a:off x="65469" y="4697227"/>
            <a:ext cx="441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rgbClr val="000099"/>
                </a:solidFill>
              </a:rPr>
              <a:t>7. </a:t>
            </a:r>
            <a:endParaRPr lang="ko-KR" altLang="en-US" sz="2000" dirty="0">
              <a:solidFill>
                <a:srgbClr val="000099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04E5503-8851-4BA6-9649-EB6919D852E6}"/>
              </a:ext>
            </a:extLst>
          </p:cNvPr>
          <p:cNvSpPr txBox="1"/>
          <p:nvPr/>
        </p:nvSpPr>
        <p:spPr>
          <a:xfrm>
            <a:off x="330328" y="4752326"/>
            <a:ext cx="1673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장치 탭 클릭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65C5372-BBD3-4E6A-8778-371D594D68ED}"/>
              </a:ext>
            </a:extLst>
          </p:cNvPr>
          <p:cNvSpPr txBox="1"/>
          <p:nvPr/>
        </p:nvSpPr>
        <p:spPr>
          <a:xfrm>
            <a:off x="2612351" y="4676868"/>
            <a:ext cx="441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rgbClr val="000099"/>
                </a:solidFill>
              </a:rPr>
              <a:t>8. </a:t>
            </a:r>
            <a:endParaRPr lang="ko-KR" altLang="en-US" sz="2000" dirty="0">
              <a:solidFill>
                <a:srgbClr val="000099"/>
              </a:solidFill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111CE1F-6256-4C28-85AC-C67E2B56929F}"/>
              </a:ext>
            </a:extLst>
          </p:cNvPr>
          <p:cNvSpPr txBox="1"/>
          <p:nvPr/>
        </p:nvSpPr>
        <p:spPr>
          <a:xfrm>
            <a:off x="2843164" y="4731967"/>
            <a:ext cx="381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USB</a:t>
            </a:r>
            <a:r>
              <a:rPr lang="ko-KR" altLang="en-US" sz="1400" dirty="0"/>
              <a:t>로 연결된 장치만 선택하고 탐색 버튼 클릭</a:t>
            </a:r>
          </a:p>
        </p:txBody>
      </p:sp>
      <p:sp>
        <p:nvSpPr>
          <p:cNvPr id="62" name="직사각형 61">
            <a:extLst>
              <a:ext uri="{FF2B5EF4-FFF2-40B4-BE49-F238E27FC236}">
                <a16:creationId xmlns:a16="http://schemas.microsoft.com/office/drawing/2014/main" id="{3AE9068F-E2E0-4187-8121-7D3D18F5FDE0}"/>
              </a:ext>
            </a:extLst>
          </p:cNvPr>
          <p:cNvSpPr/>
          <p:nvPr/>
        </p:nvSpPr>
        <p:spPr>
          <a:xfrm>
            <a:off x="245808" y="4030038"/>
            <a:ext cx="1757792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ko-KR" altLang="en-US" sz="1000" dirty="0"/>
              <a:t>다음을 계속 클릭해서 설치 하세요</a:t>
            </a:r>
          </a:p>
        </p:txBody>
      </p:sp>
      <p:sp>
        <p:nvSpPr>
          <p:cNvPr id="64" name="직사각형 63">
            <a:extLst>
              <a:ext uri="{FF2B5EF4-FFF2-40B4-BE49-F238E27FC236}">
                <a16:creationId xmlns:a16="http://schemas.microsoft.com/office/drawing/2014/main" id="{D5F05C07-EA4D-47BC-B16D-9398A6E1ADE0}"/>
              </a:ext>
            </a:extLst>
          </p:cNvPr>
          <p:cNvSpPr/>
          <p:nvPr/>
        </p:nvSpPr>
        <p:spPr>
          <a:xfrm>
            <a:off x="4102376" y="7172989"/>
            <a:ext cx="161490" cy="1207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2" name="직사각형 91">
            <a:extLst>
              <a:ext uri="{FF2B5EF4-FFF2-40B4-BE49-F238E27FC236}">
                <a16:creationId xmlns:a16="http://schemas.microsoft.com/office/drawing/2014/main" id="{C36FA179-C748-4226-9BA7-B8B2C55147B1}"/>
              </a:ext>
            </a:extLst>
          </p:cNvPr>
          <p:cNvSpPr/>
          <p:nvPr/>
        </p:nvSpPr>
        <p:spPr>
          <a:xfrm>
            <a:off x="2626502" y="4045057"/>
            <a:ext cx="1828412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1000" dirty="0" err="1"/>
              <a:t>EDUSBAGent</a:t>
            </a:r>
            <a:r>
              <a:rPr lang="ko-KR" altLang="en-US" sz="1000" dirty="0"/>
              <a:t>가 표시된다면</a:t>
            </a:r>
            <a:br>
              <a:rPr lang="en-US" altLang="ko-KR" sz="1000" dirty="0"/>
            </a:br>
            <a:r>
              <a:rPr lang="ko-KR" altLang="en-US" sz="1000" dirty="0"/>
              <a:t>정상적으로 설치 완료 입니다</a:t>
            </a:r>
          </a:p>
        </p:txBody>
      </p:sp>
      <p:sp>
        <p:nvSpPr>
          <p:cNvPr id="2" name="화살표: 오른쪽 1">
            <a:extLst>
              <a:ext uri="{FF2B5EF4-FFF2-40B4-BE49-F238E27FC236}">
                <a16:creationId xmlns:a16="http://schemas.microsoft.com/office/drawing/2014/main" id="{81B0F518-311D-428A-B3C3-42F45AD9F7E1}"/>
              </a:ext>
            </a:extLst>
          </p:cNvPr>
          <p:cNvSpPr/>
          <p:nvPr/>
        </p:nvSpPr>
        <p:spPr>
          <a:xfrm>
            <a:off x="2280920" y="1168400"/>
            <a:ext cx="286955" cy="238760"/>
          </a:xfrm>
          <a:prstGeom prst="rightArrow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8" name="화살표: 오른쪽 67">
            <a:extLst>
              <a:ext uri="{FF2B5EF4-FFF2-40B4-BE49-F238E27FC236}">
                <a16:creationId xmlns:a16="http://schemas.microsoft.com/office/drawing/2014/main" id="{6D6CE99C-00DF-4FD9-BBB1-5AC3706E9CF7}"/>
              </a:ext>
            </a:extLst>
          </p:cNvPr>
          <p:cNvSpPr/>
          <p:nvPr/>
        </p:nvSpPr>
        <p:spPr>
          <a:xfrm>
            <a:off x="4563203" y="1168400"/>
            <a:ext cx="286955" cy="238760"/>
          </a:xfrm>
          <a:prstGeom prst="rightArrow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0" name="화살표: 오른쪽 69">
            <a:extLst>
              <a:ext uri="{FF2B5EF4-FFF2-40B4-BE49-F238E27FC236}">
                <a16:creationId xmlns:a16="http://schemas.microsoft.com/office/drawing/2014/main" id="{8E4593B0-AA13-4513-A463-6106DB9196EA}"/>
              </a:ext>
            </a:extLst>
          </p:cNvPr>
          <p:cNvSpPr/>
          <p:nvPr/>
        </p:nvSpPr>
        <p:spPr>
          <a:xfrm>
            <a:off x="2280920" y="3111764"/>
            <a:ext cx="286955" cy="238760"/>
          </a:xfrm>
          <a:prstGeom prst="rightArrow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3" name="화살표: 오른쪽 72">
            <a:extLst>
              <a:ext uri="{FF2B5EF4-FFF2-40B4-BE49-F238E27FC236}">
                <a16:creationId xmlns:a16="http://schemas.microsoft.com/office/drawing/2014/main" id="{DE07C5BF-9758-4D25-BADB-372DC2A6F9E0}"/>
              </a:ext>
            </a:extLst>
          </p:cNvPr>
          <p:cNvSpPr/>
          <p:nvPr/>
        </p:nvSpPr>
        <p:spPr>
          <a:xfrm>
            <a:off x="4610863" y="3111764"/>
            <a:ext cx="286955" cy="238760"/>
          </a:xfrm>
          <a:prstGeom prst="rightArrow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4" name="화살표: 오른쪽 73">
            <a:extLst>
              <a:ext uri="{FF2B5EF4-FFF2-40B4-BE49-F238E27FC236}">
                <a16:creationId xmlns:a16="http://schemas.microsoft.com/office/drawing/2014/main" id="{46C0EA0C-F52E-41FC-846F-D45EA7A231AA}"/>
              </a:ext>
            </a:extLst>
          </p:cNvPr>
          <p:cNvSpPr/>
          <p:nvPr/>
        </p:nvSpPr>
        <p:spPr>
          <a:xfrm>
            <a:off x="2280920" y="5250691"/>
            <a:ext cx="286955" cy="238760"/>
          </a:xfrm>
          <a:prstGeom prst="rightArrow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0" name="직사각형 79">
            <a:extLst>
              <a:ext uri="{FF2B5EF4-FFF2-40B4-BE49-F238E27FC236}">
                <a16:creationId xmlns:a16="http://schemas.microsoft.com/office/drawing/2014/main" id="{D2C644E5-B4F9-4924-BAA0-1D48818CDAA2}"/>
              </a:ext>
            </a:extLst>
          </p:cNvPr>
          <p:cNvSpPr/>
          <p:nvPr/>
        </p:nvSpPr>
        <p:spPr>
          <a:xfrm>
            <a:off x="2590788" y="1984202"/>
            <a:ext cx="1828412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1000" dirty="0">
                <a:solidFill>
                  <a:srgbClr val="FF0000"/>
                </a:solidFill>
              </a:rPr>
              <a:t>USB Agent</a:t>
            </a:r>
            <a:r>
              <a:rPr lang="ko-KR" altLang="en-US" sz="1000" dirty="0">
                <a:solidFill>
                  <a:srgbClr val="FF0000"/>
                </a:solidFill>
              </a:rPr>
              <a:t>는 엡손 에서 별도</a:t>
            </a:r>
            <a:br>
              <a:rPr lang="en-US" altLang="ko-KR" sz="1000" dirty="0">
                <a:solidFill>
                  <a:srgbClr val="FF0000"/>
                </a:solidFill>
              </a:rPr>
            </a:br>
            <a:r>
              <a:rPr lang="ko-KR" altLang="en-US" sz="1000" dirty="0">
                <a:solidFill>
                  <a:srgbClr val="FF0000"/>
                </a:solidFill>
              </a:rPr>
              <a:t>제공 받는 프로그램 입니다</a:t>
            </a:r>
            <a:r>
              <a:rPr lang="en-US" altLang="ko-KR" sz="1000" dirty="0">
                <a:solidFill>
                  <a:srgbClr val="FF0000"/>
                </a:solidFill>
              </a:rPr>
              <a:t>.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pic>
        <p:nvPicPr>
          <p:cNvPr id="82" name="그림 81">
            <a:extLst>
              <a:ext uri="{FF2B5EF4-FFF2-40B4-BE49-F238E27FC236}">
                <a16:creationId xmlns:a16="http://schemas.microsoft.com/office/drawing/2014/main" id="{37B98FA3-37A9-40A8-848F-A2B4B9E9A9D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24340"/>
          <a:stretch/>
        </p:blipFill>
        <p:spPr>
          <a:xfrm>
            <a:off x="4953374" y="917470"/>
            <a:ext cx="1676822" cy="92920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83" name="직사각형 82">
            <a:extLst>
              <a:ext uri="{FF2B5EF4-FFF2-40B4-BE49-F238E27FC236}">
                <a16:creationId xmlns:a16="http://schemas.microsoft.com/office/drawing/2014/main" id="{72E45817-B44C-4372-9FA1-1F9F708C09A0}"/>
              </a:ext>
            </a:extLst>
          </p:cNvPr>
          <p:cNvSpPr/>
          <p:nvPr/>
        </p:nvSpPr>
        <p:spPr>
          <a:xfrm>
            <a:off x="4911430" y="1984202"/>
            <a:ext cx="1780885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1000" dirty="0"/>
              <a:t>64bit OS = Setup64.msi</a:t>
            </a:r>
          </a:p>
          <a:p>
            <a:r>
              <a:rPr lang="en-US" altLang="ko-KR" sz="1000" dirty="0"/>
              <a:t>32bit OS = Setup86.msi</a:t>
            </a:r>
            <a:endParaRPr lang="ko-KR" altLang="en-US" sz="1000" dirty="0"/>
          </a:p>
        </p:txBody>
      </p:sp>
      <p:pic>
        <p:nvPicPr>
          <p:cNvPr id="85" name="그림 84">
            <a:extLst>
              <a:ext uri="{FF2B5EF4-FFF2-40B4-BE49-F238E27FC236}">
                <a16:creationId xmlns:a16="http://schemas.microsoft.com/office/drawing/2014/main" id="{3454E2C4-80C6-4D77-A3FC-CAEDBF1C520F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1" r="52537" b="61654"/>
          <a:stretch/>
        </p:blipFill>
        <p:spPr>
          <a:xfrm>
            <a:off x="2645658" y="2836354"/>
            <a:ext cx="1797413" cy="1093717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86" name="직사각형 85">
            <a:extLst>
              <a:ext uri="{FF2B5EF4-FFF2-40B4-BE49-F238E27FC236}">
                <a16:creationId xmlns:a16="http://schemas.microsoft.com/office/drawing/2014/main" id="{3EEDD4C0-1BA7-4A11-B9FB-978F44AC894B}"/>
              </a:ext>
            </a:extLst>
          </p:cNvPr>
          <p:cNvSpPr/>
          <p:nvPr/>
        </p:nvSpPr>
        <p:spPr>
          <a:xfrm>
            <a:off x="2631943" y="3092827"/>
            <a:ext cx="335371" cy="10520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3" name="직사각형 92">
            <a:extLst>
              <a:ext uri="{FF2B5EF4-FFF2-40B4-BE49-F238E27FC236}">
                <a16:creationId xmlns:a16="http://schemas.microsoft.com/office/drawing/2014/main" id="{D1C4967F-0A1B-436C-8A12-396043FEF576}"/>
              </a:ext>
            </a:extLst>
          </p:cNvPr>
          <p:cNvSpPr/>
          <p:nvPr/>
        </p:nvSpPr>
        <p:spPr>
          <a:xfrm>
            <a:off x="2631943" y="3552181"/>
            <a:ext cx="809550" cy="1434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6" name="직사각형 95">
            <a:extLst>
              <a:ext uri="{FF2B5EF4-FFF2-40B4-BE49-F238E27FC236}">
                <a16:creationId xmlns:a16="http://schemas.microsoft.com/office/drawing/2014/main" id="{AFEA577F-86B3-4CCA-B2C7-FDB97C15A152}"/>
              </a:ext>
            </a:extLst>
          </p:cNvPr>
          <p:cNvSpPr/>
          <p:nvPr/>
        </p:nvSpPr>
        <p:spPr>
          <a:xfrm>
            <a:off x="4961328" y="4053384"/>
            <a:ext cx="1730987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1000" dirty="0"/>
              <a:t>DC Agent </a:t>
            </a:r>
            <a:r>
              <a:rPr lang="ko-KR" altLang="en-US" sz="1000" dirty="0"/>
              <a:t>아이콘에서 </a:t>
            </a:r>
            <a:br>
              <a:rPr lang="en-US" altLang="ko-KR" sz="1000" dirty="0"/>
            </a:br>
            <a:r>
              <a:rPr lang="ko-KR" altLang="en-US" sz="1000" dirty="0"/>
              <a:t>우 클릭하세요</a:t>
            </a:r>
          </a:p>
        </p:txBody>
      </p:sp>
      <p:sp>
        <p:nvSpPr>
          <p:cNvPr id="98" name="직사각형 97">
            <a:extLst>
              <a:ext uri="{FF2B5EF4-FFF2-40B4-BE49-F238E27FC236}">
                <a16:creationId xmlns:a16="http://schemas.microsoft.com/office/drawing/2014/main" id="{545AED39-0096-49AC-B625-CD3351702457}"/>
              </a:ext>
            </a:extLst>
          </p:cNvPr>
          <p:cNvSpPr/>
          <p:nvPr/>
        </p:nvSpPr>
        <p:spPr>
          <a:xfrm>
            <a:off x="5000260" y="3149789"/>
            <a:ext cx="1436100" cy="1263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01" name="그림 100">
            <a:extLst>
              <a:ext uri="{FF2B5EF4-FFF2-40B4-BE49-F238E27FC236}">
                <a16:creationId xmlns:a16="http://schemas.microsoft.com/office/drawing/2014/main" id="{4F252369-DFF4-4DA4-A3EB-318377B4103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1824" t="71011" r="10218" b="15313"/>
          <a:stretch/>
        </p:blipFill>
        <p:spPr>
          <a:xfrm>
            <a:off x="6300156" y="4132847"/>
            <a:ext cx="262134" cy="239644"/>
          </a:xfrm>
          <a:prstGeom prst="rect">
            <a:avLst/>
          </a:prstGeom>
        </p:spPr>
      </p:pic>
      <p:sp>
        <p:nvSpPr>
          <p:cNvPr id="103" name="직사각형 102">
            <a:extLst>
              <a:ext uri="{FF2B5EF4-FFF2-40B4-BE49-F238E27FC236}">
                <a16:creationId xmlns:a16="http://schemas.microsoft.com/office/drawing/2014/main" id="{85C5B21B-3BB7-4CD7-B02E-0783C0FD48CC}"/>
              </a:ext>
            </a:extLst>
          </p:cNvPr>
          <p:cNvSpPr/>
          <p:nvPr/>
        </p:nvSpPr>
        <p:spPr>
          <a:xfrm>
            <a:off x="533386" y="5317976"/>
            <a:ext cx="220012" cy="15273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6" name="직사각형 105">
            <a:extLst>
              <a:ext uri="{FF2B5EF4-FFF2-40B4-BE49-F238E27FC236}">
                <a16:creationId xmlns:a16="http://schemas.microsoft.com/office/drawing/2014/main" id="{A49F15D9-0EC6-4A5F-8712-D4BE73AB3A17}"/>
              </a:ext>
            </a:extLst>
          </p:cNvPr>
          <p:cNvSpPr/>
          <p:nvPr/>
        </p:nvSpPr>
        <p:spPr>
          <a:xfrm>
            <a:off x="2843164" y="5658457"/>
            <a:ext cx="765933" cy="1205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2" name="직사각형 111">
            <a:extLst>
              <a:ext uri="{FF2B5EF4-FFF2-40B4-BE49-F238E27FC236}">
                <a16:creationId xmlns:a16="http://schemas.microsoft.com/office/drawing/2014/main" id="{7524071A-C13A-455E-A96E-FE6F0956E516}"/>
              </a:ext>
            </a:extLst>
          </p:cNvPr>
          <p:cNvSpPr/>
          <p:nvPr/>
        </p:nvSpPr>
        <p:spPr>
          <a:xfrm>
            <a:off x="5349240" y="5209888"/>
            <a:ext cx="381652" cy="108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4" name="직사각형 113">
            <a:extLst>
              <a:ext uri="{FF2B5EF4-FFF2-40B4-BE49-F238E27FC236}">
                <a16:creationId xmlns:a16="http://schemas.microsoft.com/office/drawing/2014/main" id="{8B0DAF7A-D033-4E82-A099-554DA5C01C92}"/>
              </a:ext>
            </a:extLst>
          </p:cNvPr>
          <p:cNvSpPr/>
          <p:nvPr/>
        </p:nvSpPr>
        <p:spPr>
          <a:xfrm>
            <a:off x="2654949" y="8291133"/>
            <a:ext cx="1742067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ko-KR" altLang="en-US" sz="1000" dirty="0">
                <a:solidFill>
                  <a:srgbClr val="FF0000"/>
                </a:solidFill>
              </a:rPr>
              <a:t>저장 관련 메시지가 표시되면 예를 클릭 합니다</a:t>
            </a:r>
            <a:r>
              <a:rPr lang="en-US" altLang="ko-KR" sz="1000" dirty="0">
                <a:solidFill>
                  <a:srgbClr val="FF0000"/>
                </a:solidFill>
              </a:rPr>
              <a:t>.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cxnSp>
        <p:nvCxnSpPr>
          <p:cNvPr id="10" name="연결선: 꺾임 9">
            <a:extLst>
              <a:ext uri="{FF2B5EF4-FFF2-40B4-BE49-F238E27FC236}">
                <a16:creationId xmlns:a16="http://schemas.microsoft.com/office/drawing/2014/main" id="{2365BEF4-C052-4E94-A56E-A4EF96FAD1BE}"/>
              </a:ext>
            </a:extLst>
          </p:cNvPr>
          <p:cNvCxnSpPr>
            <a:stCxn id="106" idx="3"/>
            <a:endCxn id="112" idx="2"/>
          </p:cNvCxnSpPr>
          <p:nvPr/>
        </p:nvCxnSpPr>
        <p:spPr>
          <a:xfrm flipV="1">
            <a:off x="3609097" y="5317976"/>
            <a:ext cx="1930969" cy="400743"/>
          </a:xfrm>
          <a:prstGeom prst="bentConnector2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>
            <a:extLst>
              <a:ext uri="{FF2B5EF4-FFF2-40B4-BE49-F238E27FC236}">
                <a16:creationId xmlns:a16="http://schemas.microsoft.com/office/drawing/2014/main" id="{BD2686BF-ADF1-4B9A-9F8A-D2D51EDC6C91}"/>
              </a:ext>
            </a:extLst>
          </p:cNvPr>
          <p:cNvSpPr txBox="1"/>
          <p:nvPr/>
        </p:nvSpPr>
        <p:spPr>
          <a:xfrm>
            <a:off x="65469" y="6710971"/>
            <a:ext cx="441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rgbClr val="000099"/>
                </a:solidFill>
              </a:rPr>
              <a:t>9. </a:t>
            </a:r>
            <a:endParaRPr lang="ko-KR" altLang="en-US" sz="2000" dirty="0">
              <a:solidFill>
                <a:srgbClr val="000099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368EC709-5B59-40A9-BB88-C021EC963059}"/>
              </a:ext>
            </a:extLst>
          </p:cNvPr>
          <p:cNvSpPr txBox="1"/>
          <p:nvPr/>
        </p:nvSpPr>
        <p:spPr>
          <a:xfrm>
            <a:off x="454723" y="6766070"/>
            <a:ext cx="15304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장치 추가 선택</a:t>
            </a:r>
          </a:p>
        </p:txBody>
      </p:sp>
      <p:pic>
        <p:nvPicPr>
          <p:cNvPr id="91" name="그림 90">
            <a:extLst>
              <a:ext uri="{FF2B5EF4-FFF2-40B4-BE49-F238E27FC236}">
                <a16:creationId xmlns:a16="http://schemas.microsoft.com/office/drawing/2014/main" id="{ED03AAF1-6C2E-4E6E-9627-ACC5EB3828BE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52715" t="34968" r="-1"/>
          <a:stretch/>
        </p:blipFill>
        <p:spPr>
          <a:xfrm>
            <a:off x="154369" y="7185486"/>
            <a:ext cx="1868586" cy="96351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94" name="직사각형 93">
            <a:extLst>
              <a:ext uri="{FF2B5EF4-FFF2-40B4-BE49-F238E27FC236}">
                <a16:creationId xmlns:a16="http://schemas.microsoft.com/office/drawing/2014/main" id="{E06E1407-C3C2-4177-A818-AEF7C320A952}"/>
              </a:ext>
            </a:extLst>
          </p:cNvPr>
          <p:cNvSpPr/>
          <p:nvPr/>
        </p:nvSpPr>
        <p:spPr>
          <a:xfrm>
            <a:off x="1013332" y="7924016"/>
            <a:ext cx="971877" cy="1227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61BD4105-8BB2-4932-8F57-1AFA6F81602D}"/>
              </a:ext>
            </a:extLst>
          </p:cNvPr>
          <p:cNvSpPr txBox="1"/>
          <p:nvPr/>
        </p:nvSpPr>
        <p:spPr>
          <a:xfrm>
            <a:off x="2648769" y="6655872"/>
            <a:ext cx="441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rgbClr val="000099"/>
                </a:solidFill>
              </a:rPr>
              <a:t>10. </a:t>
            </a:r>
            <a:endParaRPr lang="ko-KR" altLang="en-US" sz="2000" dirty="0">
              <a:solidFill>
                <a:srgbClr val="000099"/>
              </a:solidFill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44A3ECFD-0C38-413B-ADB7-8A804B97F487}"/>
              </a:ext>
            </a:extLst>
          </p:cNvPr>
          <p:cNvSpPr txBox="1"/>
          <p:nvPr/>
        </p:nvSpPr>
        <p:spPr>
          <a:xfrm>
            <a:off x="2992771" y="6710971"/>
            <a:ext cx="1549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닫기 클릭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BB9B26A7-9D5A-4C6B-A7A2-2DAF7885A030}"/>
              </a:ext>
            </a:extLst>
          </p:cNvPr>
          <p:cNvSpPr txBox="1"/>
          <p:nvPr/>
        </p:nvSpPr>
        <p:spPr>
          <a:xfrm>
            <a:off x="4603788" y="6655871"/>
            <a:ext cx="441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rgbClr val="000099"/>
                </a:solidFill>
              </a:rPr>
              <a:t>11. </a:t>
            </a:r>
            <a:endParaRPr lang="ko-KR" altLang="en-US" sz="2000" dirty="0">
              <a:solidFill>
                <a:srgbClr val="000099"/>
              </a:solidFill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18CFF71D-7100-4177-A02A-DE7A0A8E95E4}"/>
              </a:ext>
            </a:extLst>
          </p:cNvPr>
          <p:cNvSpPr txBox="1"/>
          <p:nvPr/>
        </p:nvSpPr>
        <p:spPr>
          <a:xfrm>
            <a:off x="4993042" y="6710970"/>
            <a:ext cx="15304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자동 시작</a:t>
            </a:r>
          </a:p>
        </p:txBody>
      </p:sp>
      <p:pic>
        <p:nvPicPr>
          <p:cNvPr id="107" name="그림 106">
            <a:extLst>
              <a:ext uri="{FF2B5EF4-FFF2-40B4-BE49-F238E27FC236}">
                <a16:creationId xmlns:a16="http://schemas.microsoft.com/office/drawing/2014/main" id="{A58D7E93-DABE-4631-B4BC-4600BBD7FDEB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r="10459"/>
          <a:stretch/>
        </p:blipFill>
        <p:spPr>
          <a:xfrm>
            <a:off x="4793432" y="7111081"/>
            <a:ext cx="1768858" cy="921180"/>
          </a:xfrm>
          <a:prstGeom prst="rect">
            <a:avLst/>
          </a:prstGeom>
        </p:spPr>
      </p:pic>
      <p:sp>
        <p:nvSpPr>
          <p:cNvPr id="108" name="직사각형 107">
            <a:extLst>
              <a:ext uri="{FF2B5EF4-FFF2-40B4-BE49-F238E27FC236}">
                <a16:creationId xmlns:a16="http://schemas.microsoft.com/office/drawing/2014/main" id="{A0F88FD5-2036-43BA-981E-52179014CA92}"/>
              </a:ext>
            </a:extLst>
          </p:cNvPr>
          <p:cNvSpPr/>
          <p:nvPr/>
        </p:nvSpPr>
        <p:spPr>
          <a:xfrm>
            <a:off x="4781397" y="8116566"/>
            <a:ext cx="1819400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ko-KR" altLang="en-US" sz="1000" dirty="0"/>
              <a:t>위 메시지가 표시되지 않으면</a:t>
            </a:r>
            <a:endParaRPr lang="en-US" altLang="ko-KR" sz="1000" dirty="0"/>
          </a:p>
          <a:p>
            <a:r>
              <a:rPr lang="ko-KR" altLang="en-US" sz="1000" dirty="0"/>
              <a:t>아이콘 우 클릭 </a:t>
            </a:r>
            <a:r>
              <a:rPr lang="en-US" altLang="ko-KR" sz="1000" dirty="0"/>
              <a:t>&gt; </a:t>
            </a:r>
            <a:r>
              <a:rPr lang="ko-KR" altLang="en-US" sz="1000" dirty="0"/>
              <a:t>서비스 시작</a:t>
            </a:r>
          </a:p>
        </p:txBody>
      </p:sp>
      <p:sp>
        <p:nvSpPr>
          <p:cNvPr id="109" name="화살표: 오른쪽 108">
            <a:extLst>
              <a:ext uri="{FF2B5EF4-FFF2-40B4-BE49-F238E27FC236}">
                <a16:creationId xmlns:a16="http://schemas.microsoft.com/office/drawing/2014/main" id="{517A4766-7D95-4E87-BEE2-439456B61289}"/>
              </a:ext>
            </a:extLst>
          </p:cNvPr>
          <p:cNvSpPr/>
          <p:nvPr/>
        </p:nvSpPr>
        <p:spPr>
          <a:xfrm>
            <a:off x="2280920" y="7424728"/>
            <a:ext cx="286955" cy="238760"/>
          </a:xfrm>
          <a:prstGeom prst="rightArrow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0" name="화살표: 오른쪽 109">
            <a:extLst>
              <a:ext uri="{FF2B5EF4-FFF2-40B4-BE49-F238E27FC236}">
                <a16:creationId xmlns:a16="http://schemas.microsoft.com/office/drawing/2014/main" id="{08277E72-C83E-491B-B188-9789266AC72B}"/>
              </a:ext>
            </a:extLst>
          </p:cNvPr>
          <p:cNvSpPr/>
          <p:nvPr/>
        </p:nvSpPr>
        <p:spPr>
          <a:xfrm>
            <a:off x="4454914" y="7424728"/>
            <a:ext cx="286955" cy="238760"/>
          </a:xfrm>
          <a:prstGeom prst="rightArrow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5640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3244EA14-48E1-48B6-8830-21B669F70FB9}"/>
              </a:ext>
            </a:extLst>
          </p:cNvPr>
          <p:cNvSpPr/>
          <p:nvPr/>
        </p:nvSpPr>
        <p:spPr>
          <a:xfrm>
            <a:off x="111760" y="60960"/>
            <a:ext cx="5719068" cy="309880"/>
          </a:xfrm>
          <a:prstGeom prst="round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6" name="Picture 3" descr="E:\EPSON\회사일반\Tagline_Logo.jpg">
            <a:extLst>
              <a:ext uri="{FF2B5EF4-FFF2-40B4-BE49-F238E27FC236}">
                <a16:creationId xmlns:a16="http://schemas.microsoft.com/office/drawing/2014/main" id="{19180CD4-2F4B-4672-8D6C-410D42F938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0828" y="8960"/>
            <a:ext cx="1027172" cy="449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9D7874B-F501-4C88-827B-3C98315213B6}"/>
              </a:ext>
            </a:extLst>
          </p:cNvPr>
          <p:cNvSpPr txBox="1"/>
          <p:nvPr/>
        </p:nvSpPr>
        <p:spPr>
          <a:xfrm>
            <a:off x="154369" y="51851"/>
            <a:ext cx="46106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solidFill>
                  <a:schemeClr val="bg1"/>
                </a:solidFill>
              </a:rPr>
              <a:t>ERS USB Agent </a:t>
            </a:r>
            <a:r>
              <a:rPr lang="ko-KR" altLang="en-US" sz="1600" dirty="0">
                <a:solidFill>
                  <a:schemeClr val="bg1"/>
                </a:solidFill>
              </a:rPr>
              <a:t>간단 설치 가이드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870C21-92E8-4CB2-BD91-8BB0FE1FD5D5}"/>
              </a:ext>
            </a:extLst>
          </p:cNvPr>
          <p:cNvSpPr txBox="1"/>
          <p:nvPr/>
        </p:nvSpPr>
        <p:spPr>
          <a:xfrm>
            <a:off x="65469" y="2614128"/>
            <a:ext cx="441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rgbClr val="000099"/>
                </a:solidFill>
              </a:rPr>
              <a:t>14. </a:t>
            </a:r>
            <a:endParaRPr lang="ko-KR" altLang="en-US" sz="2000" dirty="0">
              <a:solidFill>
                <a:srgbClr val="000099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6B17E4-43D6-43E2-9588-D8A3819AF419}"/>
              </a:ext>
            </a:extLst>
          </p:cNvPr>
          <p:cNvSpPr txBox="1"/>
          <p:nvPr/>
        </p:nvSpPr>
        <p:spPr>
          <a:xfrm>
            <a:off x="480188" y="2669227"/>
            <a:ext cx="15372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확인 클릭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8EC7FF-A032-4F37-88C4-C7FCEF4334DB}"/>
              </a:ext>
            </a:extLst>
          </p:cNvPr>
          <p:cNvSpPr txBox="1"/>
          <p:nvPr/>
        </p:nvSpPr>
        <p:spPr>
          <a:xfrm>
            <a:off x="5173233" y="145013"/>
            <a:ext cx="67999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</a:rPr>
              <a:t>Ver 2.1.0</a:t>
            </a:r>
            <a:endParaRPr lang="ko-KR" altLang="en-US" sz="1050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D71DB98-B557-4B0C-84CC-B06DDF07C5FB}"/>
              </a:ext>
            </a:extLst>
          </p:cNvPr>
          <p:cNvSpPr txBox="1"/>
          <p:nvPr/>
        </p:nvSpPr>
        <p:spPr>
          <a:xfrm>
            <a:off x="2588941" y="2614128"/>
            <a:ext cx="441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rgbClr val="000099"/>
                </a:solidFill>
              </a:rPr>
              <a:t>15. </a:t>
            </a:r>
            <a:endParaRPr lang="ko-KR" altLang="en-US" sz="2000" dirty="0">
              <a:solidFill>
                <a:srgbClr val="000099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65D8EB6-5E5D-4C4D-9669-45B8446BE376}"/>
              </a:ext>
            </a:extLst>
          </p:cNvPr>
          <p:cNvSpPr txBox="1"/>
          <p:nvPr/>
        </p:nvSpPr>
        <p:spPr>
          <a:xfrm>
            <a:off x="2982367" y="2669227"/>
            <a:ext cx="15372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장치 관리 선택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3184001-D199-4EC0-B28E-7438E2C2730E}"/>
              </a:ext>
            </a:extLst>
          </p:cNvPr>
          <p:cNvSpPr txBox="1"/>
          <p:nvPr/>
        </p:nvSpPr>
        <p:spPr>
          <a:xfrm>
            <a:off x="4726225" y="2614128"/>
            <a:ext cx="441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rgbClr val="000099"/>
                </a:solidFill>
              </a:rPr>
              <a:t>16. </a:t>
            </a:r>
            <a:endParaRPr lang="ko-KR" altLang="en-US" sz="2000" dirty="0">
              <a:solidFill>
                <a:srgbClr val="000099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8AE5151-91EE-4EC4-B08F-818A73BC7B1E}"/>
              </a:ext>
            </a:extLst>
          </p:cNvPr>
          <p:cNvSpPr txBox="1"/>
          <p:nvPr/>
        </p:nvSpPr>
        <p:spPr>
          <a:xfrm>
            <a:off x="5070679" y="2669227"/>
            <a:ext cx="15372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장치 확인</a:t>
            </a:r>
          </a:p>
        </p:txBody>
      </p:sp>
      <p:pic>
        <p:nvPicPr>
          <p:cNvPr id="109" name="그림 108">
            <a:extLst>
              <a:ext uri="{FF2B5EF4-FFF2-40B4-BE49-F238E27FC236}">
                <a16:creationId xmlns:a16="http://schemas.microsoft.com/office/drawing/2014/main" id="{9553B9D0-5E69-4C92-9CF7-2FE42D7301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150" y="3062016"/>
            <a:ext cx="1625927" cy="881526"/>
          </a:xfrm>
          <a:prstGeom prst="rect">
            <a:avLst/>
          </a:prstGeom>
        </p:spPr>
      </p:pic>
      <p:pic>
        <p:nvPicPr>
          <p:cNvPr id="110" name="그림 109">
            <a:extLst>
              <a:ext uri="{FF2B5EF4-FFF2-40B4-BE49-F238E27FC236}">
                <a16:creationId xmlns:a16="http://schemas.microsoft.com/office/drawing/2014/main" id="{587E22BC-6F21-489D-BAFF-BA76F35F66D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9606" b="14260"/>
          <a:stretch/>
        </p:blipFill>
        <p:spPr>
          <a:xfrm>
            <a:off x="4947205" y="3052294"/>
            <a:ext cx="1730112" cy="10648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14" name="직사각형 113">
            <a:extLst>
              <a:ext uri="{FF2B5EF4-FFF2-40B4-BE49-F238E27FC236}">
                <a16:creationId xmlns:a16="http://schemas.microsoft.com/office/drawing/2014/main" id="{F0E10753-0CD9-4A2A-BBC8-340405502B4A}"/>
              </a:ext>
            </a:extLst>
          </p:cNvPr>
          <p:cNvSpPr/>
          <p:nvPr/>
        </p:nvSpPr>
        <p:spPr>
          <a:xfrm>
            <a:off x="1338074" y="3728145"/>
            <a:ext cx="434846" cy="14370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4AEAF3B8-C7B3-494F-83F0-4820C759868E}"/>
              </a:ext>
            </a:extLst>
          </p:cNvPr>
          <p:cNvSpPr txBox="1"/>
          <p:nvPr/>
        </p:nvSpPr>
        <p:spPr>
          <a:xfrm>
            <a:off x="3123565" y="5397072"/>
            <a:ext cx="6373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- </a:t>
            </a:r>
            <a:r>
              <a:rPr lang="ko-KR" altLang="en-US" sz="1400" dirty="0"/>
              <a:t>끝 </a:t>
            </a:r>
            <a:r>
              <a:rPr lang="en-US" altLang="ko-KR" sz="1400" dirty="0"/>
              <a:t>-</a:t>
            </a:r>
            <a:endParaRPr lang="ko-KR" altLang="en-US" sz="1400" dirty="0"/>
          </a:p>
        </p:txBody>
      </p:sp>
      <p:sp>
        <p:nvSpPr>
          <p:cNvPr id="51" name="화살표: 오른쪽 50">
            <a:extLst>
              <a:ext uri="{FF2B5EF4-FFF2-40B4-BE49-F238E27FC236}">
                <a16:creationId xmlns:a16="http://schemas.microsoft.com/office/drawing/2014/main" id="{5BC6E26E-CC02-4798-977F-7D6B242A13BC}"/>
              </a:ext>
            </a:extLst>
          </p:cNvPr>
          <p:cNvSpPr/>
          <p:nvPr/>
        </p:nvSpPr>
        <p:spPr>
          <a:xfrm>
            <a:off x="2066747" y="3305046"/>
            <a:ext cx="286955" cy="238760"/>
          </a:xfrm>
          <a:prstGeom prst="rightArrow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화살표: 오른쪽 51">
            <a:extLst>
              <a:ext uri="{FF2B5EF4-FFF2-40B4-BE49-F238E27FC236}">
                <a16:creationId xmlns:a16="http://schemas.microsoft.com/office/drawing/2014/main" id="{6A751A3E-CF69-482E-B4AC-F5F070682B4C}"/>
              </a:ext>
            </a:extLst>
          </p:cNvPr>
          <p:cNvSpPr/>
          <p:nvPr/>
        </p:nvSpPr>
        <p:spPr>
          <a:xfrm>
            <a:off x="4507442" y="3305046"/>
            <a:ext cx="286955" cy="238760"/>
          </a:xfrm>
          <a:prstGeom prst="rightArrow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직사각형 57">
            <a:extLst>
              <a:ext uri="{FF2B5EF4-FFF2-40B4-BE49-F238E27FC236}">
                <a16:creationId xmlns:a16="http://schemas.microsoft.com/office/drawing/2014/main" id="{DCF07CAB-AA5E-495A-9904-888076090DA0}"/>
              </a:ext>
            </a:extLst>
          </p:cNvPr>
          <p:cNvSpPr/>
          <p:nvPr/>
        </p:nvSpPr>
        <p:spPr>
          <a:xfrm>
            <a:off x="2556161" y="4159489"/>
            <a:ext cx="1772153" cy="24622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1000" dirty="0"/>
              <a:t>ERS </a:t>
            </a:r>
            <a:r>
              <a:rPr lang="ko-KR" altLang="en-US" sz="1000" dirty="0"/>
              <a:t>웹페이지에 다시 접속</a:t>
            </a:r>
          </a:p>
        </p:txBody>
      </p:sp>
      <p:pic>
        <p:nvPicPr>
          <p:cNvPr id="59" name="그림 58">
            <a:extLst>
              <a:ext uri="{FF2B5EF4-FFF2-40B4-BE49-F238E27FC236}">
                <a16:creationId xmlns:a16="http://schemas.microsoft.com/office/drawing/2014/main" id="{2DBD8ABE-FB90-4F9C-97B2-D212DD3E885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3801"/>
          <a:stretch/>
        </p:blipFill>
        <p:spPr>
          <a:xfrm>
            <a:off x="2631773" y="3079612"/>
            <a:ext cx="1594453" cy="98412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60" name="직사각형 59">
            <a:extLst>
              <a:ext uri="{FF2B5EF4-FFF2-40B4-BE49-F238E27FC236}">
                <a16:creationId xmlns:a16="http://schemas.microsoft.com/office/drawing/2014/main" id="{D354648A-0500-4A04-B86C-32F9626214F5}"/>
              </a:ext>
            </a:extLst>
          </p:cNvPr>
          <p:cNvSpPr/>
          <p:nvPr/>
        </p:nvSpPr>
        <p:spPr>
          <a:xfrm>
            <a:off x="2777330" y="3316972"/>
            <a:ext cx="643912" cy="4314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1" name="직사각형 60">
            <a:extLst>
              <a:ext uri="{FF2B5EF4-FFF2-40B4-BE49-F238E27FC236}">
                <a16:creationId xmlns:a16="http://schemas.microsoft.com/office/drawing/2014/main" id="{1D9CEE7A-86D2-4FAF-BAFF-658923DEDEEB}"/>
              </a:ext>
            </a:extLst>
          </p:cNvPr>
          <p:cNvSpPr/>
          <p:nvPr/>
        </p:nvSpPr>
        <p:spPr>
          <a:xfrm>
            <a:off x="4926184" y="4159489"/>
            <a:ext cx="1772153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ko-KR" altLang="en-US" sz="1000" dirty="0"/>
              <a:t>본인이 등록한 장치가 표시되면 완료된 것입니다</a:t>
            </a:r>
            <a:r>
              <a:rPr lang="en-US" altLang="ko-KR" sz="1000" dirty="0"/>
              <a:t>.</a:t>
            </a:r>
            <a:endParaRPr lang="ko-KR" altLang="en-US" sz="10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9851788-4A45-4EAA-8082-484ECC4DA0C3}"/>
              </a:ext>
            </a:extLst>
          </p:cNvPr>
          <p:cNvSpPr txBox="1"/>
          <p:nvPr/>
        </p:nvSpPr>
        <p:spPr>
          <a:xfrm>
            <a:off x="96953" y="633217"/>
            <a:ext cx="441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rgbClr val="000099"/>
                </a:solidFill>
              </a:rPr>
              <a:t>12. </a:t>
            </a:r>
            <a:endParaRPr lang="ko-KR" altLang="en-US" sz="2000" dirty="0">
              <a:solidFill>
                <a:srgbClr val="000099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1ECFCD7-51EA-46CC-833D-F2EB9C2A5A73}"/>
              </a:ext>
            </a:extLst>
          </p:cNvPr>
          <p:cNvSpPr txBox="1"/>
          <p:nvPr/>
        </p:nvSpPr>
        <p:spPr>
          <a:xfrm>
            <a:off x="451180" y="688316"/>
            <a:ext cx="1735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지금 장치 정보 획득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4DD2BDB-F1C5-435A-894F-A880964723C3}"/>
              </a:ext>
            </a:extLst>
          </p:cNvPr>
          <p:cNvSpPr txBox="1"/>
          <p:nvPr/>
        </p:nvSpPr>
        <p:spPr>
          <a:xfrm>
            <a:off x="2368314" y="628132"/>
            <a:ext cx="441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rgbClr val="000099"/>
                </a:solidFill>
              </a:rPr>
              <a:t>13. </a:t>
            </a:r>
            <a:endParaRPr lang="ko-KR" altLang="en-US" sz="2000" dirty="0">
              <a:solidFill>
                <a:srgbClr val="000099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B745961-3D0B-44A1-B266-5B1F51DBF8C4}"/>
              </a:ext>
            </a:extLst>
          </p:cNvPr>
          <p:cNvSpPr txBox="1"/>
          <p:nvPr/>
        </p:nvSpPr>
        <p:spPr>
          <a:xfrm>
            <a:off x="2720121" y="683231"/>
            <a:ext cx="17873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계속 버튼 클릭</a:t>
            </a: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006BD406-8369-4D6E-B2B5-D79306FCEFC6}"/>
              </a:ext>
            </a:extLst>
          </p:cNvPr>
          <p:cNvSpPr/>
          <p:nvPr/>
        </p:nvSpPr>
        <p:spPr>
          <a:xfrm>
            <a:off x="519735" y="1148716"/>
            <a:ext cx="220012" cy="15273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6" name="화살표: 오른쪽 45">
            <a:extLst>
              <a:ext uri="{FF2B5EF4-FFF2-40B4-BE49-F238E27FC236}">
                <a16:creationId xmlns:a16="http://schemas.microsoft.com/office/drawing/2014/main" id="{8F5F4E77-68B5-4E86-BEAC-D972BD693DA0}"/>
              </a:ext>
            </a:extLst>
          </p:cNvPr>
          <p:cNvSpPr/>
          <p:nvPr/>
        </p:nvSpPr>
        <p:spPr>
          <a:xfrm>
            <a:off x="2127594" y="1148716"/>
            <a:ext cx="286955" cy="238760"/>
          </a:xfrm>
          <a:prstGeom prst="rightArrow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>
            <a:extLst>
              <a:ext uri="{FF2B5EF4-FFF2-40B4-BE49-F238E27FC236}">
                <a16:creationId xmlns:a16="http://schemas.microsoft.com/office/drawing/2014/main" id="{532E9808-2AFD-461A-8829-1FDFC1287B0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4170" t="6852" r="6812" b="8768"/>
          <a:stretch/>
        </p:blipFill>
        <p:spPr>
          <a:xfrm>
            <a:off x="296026" y="1067811"/>
            <a:ext cx="1639830" cy="931514"/>
          </a:xfrm>
          <a:prstGeom prst="rect">
            <a:avLst/>
          </a:prstGeom>
        </p:spPr>
      </p:pic>
      <p:sp>
        <p:nvSpPr>
          <p:cNvPr id="48" name="직사각형 47">
            <a:extLst>
              <a:ext uri="{FF2B5EF4-FFF2-40B4-BE49-F238E27FC236}">
                <a16:creationId xmlns:a16="http://schemas.microsoft.com/office/drawing/2014/main" id="{9DC5D6F9-7E0A-493E-BC96-8B1DADFB5A37}"/>
              </a:ext>
            </a:extLst>
          </p:cNvPr>
          <p:cNvSpPr/>
          <p:nvPr/>
        </p:nvSpPr>
        <p:spPr>
          <a:xfrm>
            <a:off x="428344" y="1586851"/>
            <a:ext cx="1195075" cy="10406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3F8AE818-0F79-4E42-97C4-E70CB7ECB16F}"/>
              </a:ext>
            </a:extLst>
          </p:cNvPr>
          <p:cNvSpPr/>
          <p:nvPr/>
        </p:nvSpPr>
        <p:spPr>
          <a:xfrm>
            <a:off x="197375" y="2061395"/>
            <a:ext cx="1870615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1000" dirty="0"/>
              <a:t>DC Agent </a:t>
            </a:r>
            <a:r>
              <a:rPr lang="ko-KR" altLang="en-US" sz="1000" dirty="0"/>
              <a:t>아이콘에서 </a:t>
            </a:r>
            <a:br>
              <a:rPr lang="en-US" altLang="ko-KR" sz="1000" dirty="0"/>
            </a:br>
            <a:r>
              <a:rPr lang="ko-KR" altLang="en-US" sz="1000" dirty="0"/>
              <a:t>우 클릭하세요</a:t>
            </a:r>
          </a:p>
        </p:txBody>
      </p:sp>
      <p:pic>
        <p:nvPicPr>
          <p:cNvPr id="50" name="그림 49">
            <a:extLst>
              <a:ext uri="{FF2B5EF4-FFF2-40B4-BE49-F238E27FC236}">
                <a16:creationId xmlns:a16="http://schemas.microsoft.com/office/drawing/2014/main" id="{68C81723-35D1-49F9-AC3D-F34FCFCAB44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1824" t="71011" r="10218" b="15313"/>
          <a:stretch/>
        </p:blipFill>
        <p:spPr>
          <a:xfrm>
            <a:off x="1673722" y="2139633"/>
            <a:ext cx="262134" cy="239644"/>
          </a:xfrm>
          <a:prstGeom prst="rect">
            <a:avLst/>
          </a:prstGeom>
        </p:spPr>
      </p:pic>
      <p:pic>
        <p:nvPicPr>
          <p:cNvPr id="53" name="그림 52">
            <a:extLst>
              <a:ext uri="{FF2B5EF4-FFF2-40B4-BE49-F238E27FC236}">
                <a16:creationId xmlns:a16="http://schemas.microsoft.com/office/drawing/2014/main" id="{4F96F4B7-F10B-4022-8753-91CB6D4490A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93435" y="1044842"/>
            <a:ext cx="1507176" cy="9651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54" name="직사각형 53">
            <a:extLst>
              <a:ext uri="{FF2B5EF4-FFF2-40B4-BE49-F238E27FC236}">
                <a16:creationId xmlns:a16="http://schemas.microsoft.com/office/drawing/2014/main" id="{99F99D0C-0966-4123-9E76-2DB8E82D7D5C}"/>
              </a:ext>
            </a:extLst>
          </p:cNvPr>
          <p:cNvSpPr/>
          <p:nvPr/>
        </p:nvSpPr>
        <p:spPr>
          <a:xfrm>
            <a:off x="3653623" y="1921405"/>
            <a:ext cx="180444" cy="886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5" name="직사각형 54">
            <a:extLst>
              <a:ext uri="{FF2B5EF4-FFF2-40B4-BE49-F238E27FC236}">
                <a16:creationId xmlns:a16="http://schemas.microsoft.com/office/drawing/2014/main" id="{0D608F1C-BBEB-4972-A842-B64099AA4740}"/>
              </a:ext>
            </a:extLst>
          </p:cNvPr>
          <p:cNvSpPr/>
          <p:nvPr/>
        </p:nvSpPr>
        <p:spPr>
          <a:xfrm>
            <a:off x="2495239" y="2061395"/>
            <a:ext cx="1730987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ko-KR" altLang="en-US" sz="1000" dirty="0"/>
              <a:t>상태 범주가 </a:t>
            </a:r>
            <a:r>
              <a:rPr lang="en-US" altLang="ko-KR" sz="1000" dirty="0"/>
              <a:t>OK</a:t>
            </a:r>
            <a:r>
              <a:rPr lang="ko-KR" altLang="en-US" sz="1000" dirty="0"/>
              <a:t>로 표시되어</a:t>
            </a:r>
            <a:br>
              <a:rPr lang="en-US" altLang="ko-KR" sz="1000" dirty="0"/>
            </a:br>
            <a:r>
              <a:rPr lang="ko-KR" altLang="en-US" sz="1000" dirty="0"/>
              <a:t>있어야 합니다</a:t>
            </a:r>
            <a:r>
              <a:rPr lang="en-US" altLang="ko-KR" sz="1000" dirty="0"/>
              <a:t>.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35679297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</TotalTime>
  <Words>176</Words>
  <Application>Microsoft Office PowerPoint</Application>
  <PresentationFormat>화면 슬라이드 쇼(4:3)</PresentationFormat>
  <Paragraphs>53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Noh Gui-Jung</dc:creator>
  <cp:lastModifiedBy>Noh Gui-Jung</cp:lastModifiedBy>
  <cp:revision>126</cp:revision>
  <dcterms:created xsi:type="dcterms:W3CDTF">2019-12-06T08:30:04Z</dcterms:created>
  <dcterms:modified xsi:type="dcterms:W3CDTF">2020-02-10T01:06:28Z</dcterms:modified>
</cp:coreProperties>
</file>